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theme/theme4.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6.xml" ContentType="application/vnd.openxmlformats-officedocument.theme+xml"/>
  <Override PartName="/ppt/slideLayouts/slideLayout6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2" r:id="rId1"/>
    <p:sldMasterId id="2147483713" r:id="rId2"/>
    <p:sldMasterId id="2147483714" r:id="rId3"/>
    <p:sldMasterId id="2147483715" r:id="rId4"/>
    <p:sldMasterId id="2147483716" r:id="rId5"/>
    <p:sldMasterId id="2147483717" r:id="rId6"/>
    <p:sldMasterId id="2147483718" r:id="rId7"/>
  </p:sldMasterIdLst>
  <p:notesMasterIdLst>
    <p:notesMasterId r:id="rId96"/>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4" r:id="rId95"/>
  </p:sldIdLst>
  <p:sldSz cx="9144000" cy="5143500" type="screen16x9"/>
  <p:notesSz cx="6858000" cy="9144000"/>
  <p:embeddedFontLst>
    <p:embeddedFont>
      <p:font typeface="Cambria" panose="02040503050406030204" pitchFamily="18" charset="0"/>
      <p:regular r:id="rId97"/>
      <p:bold r:id="rId98"/>
      <p:italic r:id="rId99"/>
      <p:boldItalic r:id="rId100"/>
    </p:embeddedFont>
    <p:embeddedFont>
      <p:font typeface="Century Gothic" panose="020B0502020202020204" pitchFamily="34" charset="0"/>
      <p:regular r:id="rId101"/>
      <p:bold r:id="rId102"/>
      <p:italic r:id="rId103"/>
      <p:boldItalic r:id="rId104"/>
    </p:embeddedFont>
    <p:embeddedFont>
      <p:font typeface="Georgia" panose="02040502050405020303" pitchFamily="18" charset="0"/>
      <p:regular r:id="rId105"/>
      <p:bold r:id="rId106"/>
      <p:italic r:id="rId107"/>
      <p:boldItalic r:id="rId108"/>
    </p:embeddedFont>
    <p:embeddedFont>
      <p:font typeface="Gill Sans" panose="020B0604020202020204" charset="0"/>
      <p:regular r:id="rId109"/>
      <p:bold r:id="rId110"/>
    </p:embeddedFont>
    <p:embeddedFont>
      <p:font typeface="Libre Franklin" pitchFamily="2" charset="0"/>
      <p:regular r:id="rId111"/>
      <p:bold r:id="rId112"/>
      <p:italic r:id="rId113"/>
      <p:boldItalic r:id="rId11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A7D8263-7F86-4239-BF1A-B31AC6ABF8DB}">
  <a:tblStyle styleId="{2A7D8263-7F86-4239-BF1A-B31AC6ABF8D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8" d="100"/>
          <a:sy n="128" d="100"/>
        </p:scale>
        <p:origin x="390"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theme" Target="theme/theme1.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12" Type="http://schemas.openxmlformats.org/officeDocument/2006/relationships/font" Target="fonts/font16.fntdata"/><Relationship Id="rId16" Type="http://schemas.openxmlformats.org/officeDocument/2006/relationships/slide" Target="slides/slide9.xml"/><Relationship Id="rId107" Type="http://schemas.openxmlformats.org/officeDocument/2006/relationships/font" Target="fonts/font11.fntdata"/><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102" Type="http://schemas.openxmlformats.org/officeDocument/2006/relationships/font" Target="fonts/font6.fntdata"/><Relationship Id="rId5" Type="http://schemas.openxmlformats.org/officeDocument/2006/relationships/slideMaster" Target="slideMasters/slideMaster5.xml"/><Relationship Id="rId90" Type="http://schemas.openxmlformats.org/officeDocument/2006/relationships/slide" Target="slides/slide83.xml"/><Relationship Id="rId95" Type="http://schemas.openxmlformats.org/officeDocument/2006/relationships/slide" Target="slides/slide88.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font" Target="fonts/font17.fntdata"/><Relationship Id="rId118" Type="http://schemas.openxmlformats.org/officeDocument/2006/relationships/tableStyles" Target="tableStyles.xml"/><Relationship Id="rId80" Type="http://schemas.openxmlformats.org/officeDocument/2006/relationships/slide" Target="slides/slide73.xml"/><Relationship Id="rId85" Type="http://schemas.openxmlformats.org/officeDocument/2006/relationships/slide" Target="slides/slide78.xml"/><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font" Target="fonts/font7.fntdata"/><Relationship Id="rId108" Type="http://schemas.openxmlformats.org/officeDocument/2006/relationships/font" Target="fonts/font12.fntdata"/><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slide" Target="slides/slide84.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font" Target="fonts/font18.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slide" Target="slides/slide87.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font" Target="fonts/font13.fntdata"/><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font" Target="fonts/font1.fntdata"/><Relationship Id="rId104" Type="http://schemas.openxmlformats.org/officeDocument/2006/relationships/font" Target="fonts/font8.fntdata"/><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slide" Target="slides/slide85.xml"/><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font" Target="fonts/font14.fntdata"/><Relationship Id="rId115" Type="http://schemas.openxmlformats.org/officeDocument/2006/relationships/presProps" Target="presProps.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font" Target="fonts/font4.fntdata"/><Relationship Id="rId105" Type="http://schemas.openxmlformats.org/officeDocument/2006/relationships/font" Target="fonts/font9.fntdata"/><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font" Target="fonts/font2.fntdata"/><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font" Target="fonts/font15.fntdata"/><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Google Shape;580;g927de67f4a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1" name="Google Shape;581;g927de67f4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8f9ef0e0fa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8f9ef0e0fa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909b5fe00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909b5fe00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8f9ef0e0fa_0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8f9ef0e0fa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8f9ef0e0fa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8f9ef0e0fa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8f9ef0e0fa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8f9ef0e0f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909b5fe0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909b5fe0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927de67f4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927de67f4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929b8e4a82_0_1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929b8e4a8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929b8e4a8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929b8e4a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8f9ef0e0fa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8f9ef0e0f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929b8e4a82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929b8e4a82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929b8e4a8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929b8e4a8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929b8e4a8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7" name="Google Shape;657;g929b8e4a82_0_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929b8e4a82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3" name="Google Shape;663;g929b8e4a82_0_2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929b8e4a82_0_4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929b8e4a82_0_4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929b8e4a82_0_7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929b8e4a82_0_7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929b8e4a82_0_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929b8e4a82_0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929b8e4a82_0_4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929b8e4a82_0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929b8e4a82_0_4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929b8e4a82_0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929b8e4a82_0_4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929b8e4a82_0_4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8f9ef0e0fa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8f9ef0e0f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929b8e4a82_0_4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929b8e4a82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4"/>
        <p:cNvGrpSpPr/>
        <p:nvPr/>
      </p:nvGrpSpPr>
      <p:grpSpPr>
        <a:xfrm>
          <a:off x="0" y="0"/>
          <a:ext cx="0" cy="0"/>
          <a:chOff x="0" y="0"/>
          <a:chExt cx="0" cy="0"/>
        </a:xfrm>
      </p:grpSpPr>
      <p:sp>
        <p:nvSpPr>
          <p:cNvPr id="735" name="Google Shape;735;g929b8e4a82_0_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6" name="Google Shape;736;g929b8e4a82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929b8e4a82_0_14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5" name="Google Shape;745;g929b8e4a82_0_1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929b8e4a82_0_14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929b8e4a82_0_14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929b8e4a82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929b8e4a82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929b8e4a82_0_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929b8e4a82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961ebc7bd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4" name="Google Shape;774;g961ebc7bd0_0_1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961ebc7bd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0" name="Google Shape;780;g961ebc7bd0_0_1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961ebc7bd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86" name="Google Shape;786;g961ebc7bd0_0_2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g929b8e4a82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2" name="Google Shape;792;g929b8e4a82_0_6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8f9ef0e0fa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8f9ef0e0fa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929b8e4a82_0_6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1" name="Google Shape;801;g929b8e4a82_0_6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929b8e4a82_0_6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0" name="Google Shape;810;g929b8e4a82_0_6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929b8e4a82_0_6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0" name="Google Shape;820;g929b8e4a82_0_6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961ebc7bd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961ebc7bd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929b8e4a82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2" name="Google Shape;832;g929b8e4a82_0_1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929b8e4a82_0_7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929b8e4a82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g961ebc7bd0_0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7" name="Google Shape;847;g961ebc7bd0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929b8e4a82_0_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929b8e4a82_0_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929b8e4a82_0_10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9" name="Google Shape;859;g929b8e4a82_0_10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929b8e4a82_0_1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0" name="Google Shape;870;g929b8e4a82_0_10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8f9ef0e0fa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8f9ef0e0fa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929b8e4a82_0_10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6" name="Google Shape;876;g929b8e4a82_0_109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6"/>
        <p:cNvGrpSpPr/>
        <p:nvPr/>
      </p:nvGrpSpPr>
      <p:grpSpPr>
        <a:xfrm>
          <a:off x="0" y="0"/>
          <a:ext cx="0" cy="0"/>
          <a:chOff x="0" y="0"/>
          <a:chExt cx="0" cy="0"/>
        </a:xfrm>
      </p:grpSpPr>
      <p:sp>
        <p:nvSpPr>
          <p:cNvPr id="897" name="Google Shape;897;g955ea60f5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8" name="Google Shape;898;g955ea60f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929b8e4a82_0_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929b8e4a82_0_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929b8e4a82_0_13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929b8e4a82_0_1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945cd4060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945cd406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0"/>
        <p:cNvGrpSpPr/>
        <p:nvPr/>
      </p:nvGrpSpPr>
      <p:grpSpPr>
        <a:xfrm>
          <a:off x="0" y="0"/>
          <a:ext cx="0" cy="0"/>
          <a:chOff x="0" y="0"/>
          <a:chExt cx="0" cy="0"/>
        </a:xfrm>
      </p:grpSpPr>
      <p:sp>
        <p:nvSpPr>
          <p:cNvPr id="921" name="Google Shape;921;g945cd40604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2" name="Google Shape;922;g945cd40604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945cd4060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945cd4060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945cd4060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945cd4060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8"/>
        <p:cNvGrpSpPr/>
        <p:nvPr/>
      </p:nvGrpSpPr>
      <p:grpSpPr>
        <a:xfrm>
          <a:off x="0" y="0"/>
          <a:ext cx="0" cy="0"/>
          <a:chOff x="0" y="0"/>
          <a:chExt cx="0" cy="0"/>
        </a:xfrm>
      </p:grpSpPr>
      <p:sp>
        <p:nvSpPr>
          <p:cNvPr id="939" name="Google Shape;939;g945cd40604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0" name="Google Shape;940;g945cd4060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g945cd40604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6" name="Google Shape;946;g945cd4060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8f9ef0e0fa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8f9ef0e0f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945cd40604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945cd4060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7"/>
        <p:cNvGrpSpPr/>
        <p:nvPr/>
      </p:nvGrpSpPr>
      <p:grpSpPr>
        <a:xfrm>
          <a:off x="0" y="0"/>
          <a:ext cx="0" cy="0"/>
          <a:chOff x="0" y="0"/>
          <a:chExt cx="0" cy="0"/>
        </a:xfrm>
      </p:grpSpPr>
      <p:sp>
        <p:nvSpPr>
          <p:cNvPr id="958" name="Google Shape;958;g945cd40604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9" name="Google Shape;959;g945cd40604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945cd40604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945cd4060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929b8e4a82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1" name="Google Shape;971;g929b8e4a82_0_11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5"/>
        <p:cNvGrpSpPr/>
        <p:nvPr/>
      </p:nvGrpSpPr>
      <p:grpSpPr>
        <a:xfrm>
          <a:off x="0" y="0"/>
          <a:ext cx="0" cy="0"/>
          <a:chOff x="0" y="0"/>
          <a:chExt cx="0" cy="0"/>
        </a:xfrm>
      </p:grpSpPr>
      <p:sp>
        <p:nvSpPr>
          <p:cNvPr id="1006" name="Google Shape;1006;g929b8e4a82_0_1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7" name="Google Shape;1007;g929b8e4a82_0_11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929b8e4a82_0_1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5" name="Google Shape;1015;g929b8e4a82_0_11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955ea60f55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955ea60f5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945cd40604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945cd4060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945cd40604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945cd4060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1"/>
        <p:cNvGrpSpPr/>
        <p:nvPr/>
      </p:nvGrpSpPr>
      <p:grpSpPr>
        <a:xfrm>
          <a:off x="0" y="0"/>
          <a:ext cx="0" cy="0"/>
          <a:chOff x="0" y="0"/>
          <a:chExt cx="0" cy="0"/>
        </a:xfrm>
      </p:grpSpPr>
      <p:sp>
        <p:nvSpPr>
          <p:cNvPr id="1042" name="Google Shape;1042;g945cd40604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3" name="Google Shape;1043;g945cd40604_0_37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g8f9ef0e0fa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2" name="Google Shape;562;g8f9ef0e0f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945cd40604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49" name="Google Shape;1049;g945cd40604_0_3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945cd40604_0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6" name="Google Shape;1056;g945cd40604_0_3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945cd40604_0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3" name="Google Shape;1063;g945cd40604_0_38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945cd40604_0_4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945cd40604_0_4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974da40e9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974da40e9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9"/>
        <p:cNvGrpSpPr/>
        <p:nvPr/>
      </p:nvGrpSpPr>
      <p:grpSpPr>
        <a:xfrm>
          <a:off x="0" y="0"/>
          <a:ext cx="0" cy="0"/>
          <a:chOff x="0" y="0"/>
          <a:chExt cx="0" cy="0"/>
        </a:xfrm>
      </p:grpSpPr>
      <p:sp>
        <p:nvSpPr>
          <p:cNvPr id="1080" name="Google Shape;1080;g974da40e95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1" name="Google Shape;1081;g974da40e9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5"/>
        <p:cNvGrpSpPr/>
        <p:nvPr/>
      </p:nvGrpSpPr>
      <p:grpSpPr>
        <a:xfrm>
          <a:off x="0" y="0"/>
          <a:ext cx="0" cy="0"/>
          <a:chOff x="0" y="0"/>
          <a:chExt cx="0" cy="0"/>
        </a:xfrm>
      </p:grpSpPr>
      <p:sp>
        <p:nvSpPr>
          <p:cNvPr id="1086" name="Google Shape;1086;g974da40e95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7" name="Google Shape;1087;g974da40e9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98e51a8e21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3" name="Google Shape;1093;g98e51a8e21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98e51a8e21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9" name="Google Shape;1099;g98e51a8e21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98e51a8e21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6" name="Google Shape;1106;g98e51a8e21_0_17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8f9ef0e0fa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8f9ef0e0fa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98e51a8e21_0_3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98e51a8e21_0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98e51a8e21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8" name="Google Shape;1118;g98e51a8e21_0_1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98e51a8e21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6" name="Google Shape;1126;g98e51a8e21_0_1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98e51a8e21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37" name="Google Shape;1137;g98e51a8e21_0_19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98e51a8e21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46" name="Google Shape;1146;g98e51a8e21_0_2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98e51a8e21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5" name="Google Shape;1155;g98e51a8e21_0_2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2"/>
        <p:cNvGrpSpPr/>
        <p:nvPr/>
      </p:nvGrpSpPr>
      <p:grpSpPr>
        <a:xfrm>
          <a:off x="0" y="0"/>
          <a:ext cx="0" cy="0"/>
          <a:chOff x="0" y="0"/>
          <a:chExt cx="0" cy="0"/>
        </a:xfrm>
      </p:grpSpPr>
      <p:sp>
        <p:nvSpPr>
          <p:cNvPr id="1163" name="Google Shape;1163;g98e51a8e21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4" name="Google Shape;1164;g98e51a8e21_0_2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0"/>
        <p:cNvGrpSpPr/>
        <p:nvPr/>
      </p:nvGrpSpPr>
      <p:grpSpPr>
        <a:xfrm>
          <a:off x="0" y="0"/>
          <a:ext cx="0" cy="0"/>
          <a:chOff x="0" y="0"/>
          <a:chExt cx="0" cy="0"/>
        </a:xfrm>
      </p:grpSpPr>
      <p:sp>
        <p:nvSpPr>
          <p:cNvPr id="1171" name="Google Shape;1171;g98e51a8e21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72" name="Google Shape;1172;g98e51a8e21_0_2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2"/>
        <p:cNvGrpSpPr/>
        <p:nvPr/>
      </p:nvGrpSpPr>
      <p:grpSpPr>
        <a:xfrm>
          <a:off x="0" y="0"/>
          <a:ext cx="0" cy="0"/>
          <a:chOff x="0" y="0"/>
          <a:chExt cx="0" cy="0"/>
        </a:xfrm>
      </p:grpSpPr>
      <p:sp>
        <p:nvSpPr>
          <p:cNvPr id="1183" name="Google Shape;1183;g98e51a8e21_0_3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4" name="Google Shape;1184;g98e51a8e21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909b5fe004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909b5fe00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1600"/>
              </a:spcBef>
              <a:spcAft>
                <a:spcPts val="0"/>
              </a:spcAft>
              <a:buClr>
                <a:schemeClr val="dk1"/>
              </a:buClr>
              <a:buSzPts val="1800"/>
              <a:buChar char="○"/>
              <a:defRPr/>
            </a:lvl2pPr>
            <a:lvl3pPr marL="1371600" lvl="2" indent="-342900" algn="l" rtl="0">
              <a:spcBef>
                <a:spcPts val="1600"/>
              </a:spcBef>
              <a:spcAft>
                <a:spcPts val="0"/>
              </a:spcAft>
              <a:buClr>
                <a:schemeClr val="dk1"/>
              </a:buClr>
              <a:buSzPts val="1800"/>
              <a:buChar char="■"/>
              <a:defRPr/>
            </a:lvl3pPr>
            <a:lvl4pPr marL="1828800" lvl="3" indent="-342900" algn="l" rtl="0">
              <a:spcBef>
                <a:spcPts val="1600"/>
              </a:spcBef>
              <a:spcAft>
                <a:spcPts val="0"/>
              </a:spcAft>
              <a:buClr>
                <a:schemeClr val="dk1"/>
              </a:buClr>
              <a:buSzPts val="1800"/>
              <a:buChar char="●"/>
              <a:defRPr/>
            </a:lvl4pPr>
            <a:lvl5pPr marL="2286000" lvl="4" indent="-342900" algn="l" rtl="0">
              <a:spcBef>
                <a:spcPts val="1600"/>
              </a:spcBef>
              <a:spcAft>
                <a:spcPts val="0"/>
              </a:spcAft>
              <a:buClr>
                <a:schemeClr val="dk1"/>
              </a:buClr>
              <a:buSzPts val="1800"/>
              <a:buChar char="○"/>
              <a:defRPr/>
            </a:lvl5pPr>
            <a:lvl6pPr marL="2743200" lvl="5" indent="-342900" algn="l" rtl="0">
              <a:spcBef>
                <a:spcPts val="1600"/>
              </a:spcBef>
              <a:spcAft>
                <a:spcPts val="0"/>
              </a:spcAft>
              <a:buClr>
                <a:schemeClr val="dk1"/>
              </a:buClr>
              <a:buSzPts val="1800"/>
              <a:buChar char="■"/>
              <a:defRPr/>
            </a:lvl6pPr>
            <a:lvl7pPr marL="3200400" lvl="6" indent="-342900" algn="l" rtl="0">
              <a:spcBef>
                <a:spcPts val="1600"/>
              </a:spcBef>
              <a:spcAft>
                <a:spcPts val="0"/>
              </a:spcAft>
              <a:buClr>
                <a:schemeClr val="dk1"/>
              </a:buClr>
              <a:buSzPts val="1800"/>
              <a:buChar char="●"/>
              <a:defRPr/>
            </a:lvl7pPr>
            <a:lvl8pPr marL="3657600" lvl="7" indent="-342900" algn="l" rtl="0">
              <a:spcBef>
                <a:spcPts val="1600"/>
              </a:spcBef>
              <a:spcAft>
                <a:spcPts val="0"/>
              </a:spcAft>
              <a:buClr>
                <a:schemeClr val="dk1"/>
              </a:buClr>
              <a:buSzPts val="1800"/>
              <a:buChar char="○"/>
              <a:defRPr/>
            </a:lvl8pPr>
            <a:lvl9pPr marL="4114800" lvl="8" indent="-342900" algn="l" rtl="0">
              <a:spcBef>
                <a:spcPts val="1600"/>
              </a:spcBef>
              <a:spcAft>
                <a:spcPts val="1600"/>
              </a:spcAft>
              <a:buClr>
                <a:schemeClr val="dk1"/>
              </a:buClr>
              <a:buSzPts val="1800"/>
              <a:buChar char="■"/>
              <a:defRPr/>
            </a:lvl9pPr>
          </a:lstStyle>
          <a:p>
            <a:endParaRPr/>
          </a:p>
        </p:txBody>
      </p:sp>
      <p:sp>
        <p:nvSpPr>
          <p:cNvPr id="53" name="Google Shape;53;p1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4" name="Google Shape;54;p1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1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4400"/>
              <a:buFont typeface="Calibri"/>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14"/>
          <p:cNvSpPr txBox="1">
            <a:spLocks noGrp="1"/>
          </p:cNvSpPr>
          <p:nvPr>
            <p:ph type="body" idx="1"/>
          </p:nvPr>
        </p:nvSpPr>
        <p:spPr>
          <a:xfrm>
            <a:off x="457200" y="1151335"/>
            <a:ext cx="4040100" cy="4800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1600"/>
              </a:spcBef>
              <a:spcAft>
                <a:spcPts val="0"/>
              </a:spcAft>
              <a:buClr>
                <a:schemeClr val="dk1"/>
              </a:buClr>
              <a:buSzPts val="2000"/>
              <a:buNone/>
              <a:defRPr sz="2000" b="1"/>
            </a:lvl2pPr>
            <a:lvl3pPr marL="1371600" lvl="2" indent="-228600" algn="l" rtl="0">
              <a:spcBef>
                <a:spcPts val="1600"/>
              </a:spcBef>
              <a:spcAft>
                <a:spcPts val="0"/>
              </a:spcAft>
              <a:buClr>
                <a:schemeClr val="dk1"/>
              </a:buClr>
              <a:buSzPts val="1800"/>
              <a:buNone/>
              <a:defRPr sz="1800" b="1"/>
            </a:lvl3pPr>
            <a:lvl4pPr marL="1828800" lvl="3" indent="-228600" algn="l" rtl="0">
              <a:spcBef>
                <a:spcPts val="1600"/>
              </a:spcBef>
              <a:spcAft>
                <a:spcPts val="0"/>
              </a:spcAft>
              <a:buClr>
                <a:schemeClr val="dk1"/>
              </a:buClr>
              <a:buSzPts val="1600"/>
              <a:buNone/>
              <a:defRPr sz="1600" b="1"/>
            </a:lvl4pPr>
            <a:lvl5pPr marL="2286000" lvl="4" indent="-228600" algn="l" rtl="0">
              <a:spcBef>
                <a:spcPts val="1600"/>
              </a:spcBef>
              <a:spcAft>
                <a:spcPts val="0"/>
              </a:spcAft>
              <a:buClr>
                <a:schemeClr val="dk1"/>
              </a:buClr>
              <a:buSzPts val="1600"/>
              <a:buNone/>
              <a:defRPr sz="1600" b="1"/>
            </a:lvl5pPr>
            <a:lvl6pPr marL="2743200" lvl="5" indent="-228600" algn="l" rtl="0">
              <a:spcBef>
                <a:spcPts val="1600"/>
              </a:spcBef>
              <a:spcAft>
                <a:spcPts val="0"/>
              </a:spcAft>
              <a:buClr>
                <a:schemeClr val="dk1"/>
              </a:buClr>
              <a:buSzPts val="1600"/>
              <a:buNone/>
              <a:defRPr sz="1600" b="1"/>
            </a:lvl6pPr>
            <a:lvl7pPr marL="3200400" lvl="6" indent="-228600" algn="l" rtl="0">
              <a:spcBef>
                <a:spcPts val="1600"/>
              </a:spcBef>
              <a:spcAft>
                <a:spcPts val="0"/>
              </a:spcAft>
              <a:buClr>
                <a:schemeClr val="dk1"/>
              </a:buClr>
              <a:buSzPts val="1600"/>
              <a:buNone/>
              <a:defRPr sz="1600" b="1"/>
            </a:lvl7pPr>
            <a:lvl8pPr marL="3657600" lvl="7" indent="-228600" algn="l" rtl="0">
              <a:spcBef>
                <a:spcPts val="1600"/>
              </a:spcBef>
              <a:spcAft>
                <a:spcPts val="0"/>
              </a:spcAft>
              <a:buClr>
                <a:schemeClr val="dk1"/>
              </a:buClr>
              <a:buSzPts val="1600"/>
              <a:buNone/>
              <a:defRPr sz="1600" b="1"/>
            </a:lvl8pPr>
            <a:lvl9pPr marL="4114800" lvl="8" indent="-228600" algn="l" rtl="0">
              <a:spcBef>
                <a:spcPts val="1600"/>
              </a:spcBef>
              <a:spcAft>
                <a:spcPts val="1600"/>
              </a:spcAft>
              <a:buClr>
                <a:schemeClr val="dk1"/>
              </a:buClr>
              <a:buSzPts val="1600"/>
              <a:buNone/>
              <a:defRPr sz="1600" b="1"/>
            </a:lvl9pPr>
          </a:lstStyle>
          <a:p>
            <a:endParaRPr/>
          </a:p>
        </p:txBody>
      </p:sp>
      <p:sp>
        <p:nvSpPr>
          <p:cNvPr id="59" name="Google Shape;59;p14"/>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1600"/>
              </a:spcBef>
              <a:spcAft>
                <a:spcPts val="0"/>
              </a:spcAft>
              <a:buClr>
                <a:schemeClr val="dk1"/>
              </a:buClr>
              <a:buSzPts val="2000"/>
              <a:buChar char="○"/>
              <a:defRPr sz="2000"/>
            </a:lvl2pPr>
            <a:lvl3pPr marL="1371600" lvl="2" indent="-342900" algn="l" rtl="0">
              <a:spcBef>
                <a:spcPts val="1600"/>
              </a:spcBef>
              <a:spcAft>
                <a:spcPts val="0"/>
              </a:spcAft>
              <a:buClr>
                <a:schemeClr val="dk1"/>
              </a:buClr>
              <a:buSzPts val="1800"/>
              <a:buChar char="■"/>
              <a:defRPr sz="1800"/>
            </a:lvl3pPr>
            <a:lvl4pPr marL="1828800" lvl="3" indent="-330200" algn="l" rtl="0">
              <a:spcBef>
                <a:spcPts val="1600"/>
              </a:spcBef>
              <a:spcAft>
                <a:spcPts val="0"/>
              </a:spcAft>
              <a:buClr>
                <a:schemeClr val="dk1"/>
              </a:buClr>
              <a:buSzPts val="1600"/>
              <a:buChar char="●"/>
              <a:defRPr sz="1600"/>
            </a:lvl4pPr>
            <a:lvl5pPr marL="2286000" lvl="4" indent="-330200" algn="l" rtl="0">
              <a:spcBef>
                <a:spcPts val="1600"/>
              </a:spcBef>
              <a:spcAft>
                <a:spcPts val="0"/>
              </a:spcAft>
              <a:buClr>
                <a:schemeClr val="dk1"/>
              </a:buClr>
              <a:buSzPts val="1600"/>
              <a:buChar char="○"/>
              <a:defRPr sz="1600"/>
            </a:lvl5pPr>
            <a:lvl6pPr marL="2743200" lvl="5" indent="-330200" algn="l" rtl="0">
              <a:spcBef>
                <a:spcPts val="1600"/>
              </a:spcBef>
              <a:spcAft>
                <a:spcPts val="0"/>
              </a:spcAft>
              <a:buClr>
                <a:schemeClr val="dk1"/>
              </a:buClr>
              <a:buSzPts val="1600"/>
              <a:buChar char="■"/>
              <a:defRPr sz="1600"/>
            </a:lvl6pPr>
            <a:lvl7pPr marL="3200400" lvl="6" indent="-330200" algn="l" rtl="0">
              <a:spcBef>
                <a:spcPts val="1600"/>
              </a:spcBef>
              <a:spcAft>
                <a:spcPts val="0"/>
              </a:spcAft>
              <a:buClr>
                <a:schemeClr val="dk1"/>
              </a:buClr>
              <a:buSzPts val="1600"/>
              <a:buChar char="●"/>
              <a:defRPr sz="1600"/>
            </a:lvl7pPr>
            <a:lvl8pPr marL="3657600" lvl="7" indent="-330200" algn="l" rtl="0">
              <a:spcBef>
                <a:spcPts val="1600"/>
              </a:spcBef>
              <a:spcAft>
                <a:spcPts val="0"/>
              </a:spcAft>
              <a:buClr>
                <a:schemeClr val="dk1"/>
              </a:buClr>
              <a:buSzPts val="1600"/>
              <a:buChar char="○"/>
              <a:defRPr sz="1600"/>
            </a:lvl8pPr>
            <a:lvl9pPr marL="4114800" lvl="8" indent="-330200" algn="l" rtl="0">
              <a:spcBef>
                <a:spcPts val="1600"/>
              </a:spcBef>
              <a:spcAft>
                <a:spcPts val="1600"/>
              </a:spcAft>
              <a:buClr>
                <a:schemeClr val="dk1"/>
              </a:buClr>
              <a:buSzPts val="1600"/>
              <a:buChar char="■"/>
              <a:defRPr sz="1600"/>
            </a:lvl9pPr>
          </a:lstStyle>
          <a:p>
            <a:endParaRPr/>
          </a:p>
        </p:txBody>
      </p:sp>
      <p:sp>
        <p:nvSpPr>
          <p:cNvPr id="60" name="Google Shape;60;p14"/>
          <p:cNvSpPr txBox="1">
            <a:spLocks noGrp="1"/>
          </p:cNvSpPr>
          <p:nvPr>
            <p:ph type="body" idx="3"/>
          </p:nvPr>
        </p:nvSpPr>
        <p:spPr>
          <a:xfrm>
            <a:off x="4645025" y="1151335"/>
            <a:ext cx="4041900" cy="4800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chemeClr val="dk1"/>
              </a:buClr>
              <a:buSzPts val="2400"/>
              <a:buNone/>
              <a:defRPr sz="2400" b="1"/>
            </a:lvl1pPr>
            <a:lvl2pPr marL="914400" lvl="1" indent="-228600" algn="l" rtl="0">
              <a:spcBef>
                <a:spcPts val="1600"/>
              </a:spcBef>
              <a:spcAft>
                <a:spcPts val="0"/>
              </a:spcAft>
              <a:buClr>
                <a:schemeClr val="dk1"/>
              </a:buClr>
              <a:buSzPts val="2000"/>
              <a:buNone/>
              <a:defRPr sz="2000" b="1"/>
            </a:lvl2pPr>
            <a:lvl3pPr marL="1371600" lvl="2" indent="-228600" algn="l" rtl="0">
              <a:spcBef>
                <a:spcPts val="1600"/>
              </a:spcBef>
              <a:spcAft>
                <a:spcPts val="0"/>
              </a:spcAft>
              <a:buClr>
                <a:schemeClr val="dk1"/>
              </a:buClr>
              <a:buSzPts val="1800"/>
              <a:buNone/>
              <a:defRPr sz="1800" b="1"/>
            </a:lvl3pPr>
            <a:lvl4pPr marL="1828800" lvl="3" indent="-228600" algn="l" rtl="0">
              <a:spcBef>
                <a:spcPts val="1600"/>
              </a:spcBef>
              <a:spcAft>
                <a:spcPts val="0"/>
              </a:spcAft>
              <a:buClr>
                <a:schemeClr val="dk1"/>
              </a:buClr>
              <a:buSzPts val="1600"/>
              <a:buNone/>
              <a:defRPr sz="1600" b="1"/>
            </a:lvl4pPr>
            <a:lvl5pPr marL="2286000" lvl="4" indent="-228600" algn="l" rtl="0">
              <a:spcBef>
                <a:spcPts val="1600"/>
              </a:spcBef>
              <a:spcAft>
                <a:spcPts val="0"/>
              </a:spcAft>
              <a:buClr>
                <a:schemeClr val="dk1"/>
              </a:buClr>
              <a:buSzPts val="1600"/>
              <a:buNone/>
              <a:defRPr sz="1600" b="1"/>
            </a:lvl5pPr>
            <a:lvl6pPr marL="2743200" lvl="5" indent="-228600" algn="l" rtl="0">
              <a:spcBef>
                <a:spcPts val="1600"/>
              </a:spcBef>
              <a:spcAft>
                <a:spcPts val="0"/>
              </a:spcAft>
              <a:buClr>
                <a:schemeClr val="dk1"/>
              </a:buClr>
              <a:buSzPts val="1600"/>
              <a:buNone/>
              <a:defRPr sz="1600" b="1"/>
            </a:lvl6pPr>
            <a:lvl7pPr marL="3200400" lvl="6" indent="-228600" algn="l" rtl="0">
              <a:spcBef>
                <a:spcPts val="1600"/>
              </a:spcBef>
              <a:spcAft>
                <a:spcPts val="0"/>
              </a:spcAft>
              <a:buClr>
                <a:schemeClr val="dk1"/>
              </a:buClr>
              <a:buSzPts val="1600"/>
              <a:buNone/>
              <a:defRPr sz="1600" b="1"/>
            </a:lvl7pPr>
            <a:lvl8pPr marL="3657600" lvl="7" indent="-228600" algn="l" rtl="0">
              <a:spcBef>
                <a:spcPts val="1600"/>
              </a:spcBef>
              <a:spcAft>
                <a:spcPts val="0"/>
              </a:spcAft>
              <a:buClr>
                <a:schemeClr val="dk1"/>
              </a:buClr>
              <a:buSzPts val="1600"/>
              <a:buNone/>
              <a:defRPr sz="1600" b="1"/>
            </a:lvl8pPr>
            <a:lvl9pPr marL="4114800" lvl="8" indent="-228600" algn="l" rtl="0">
              <a:spcBef>
                <a:spcPts val="1600"/>
              </a:spcBef>
              <a:spcAft>
                <a:spcPts val="1600"/>
              </a:spcAft>
              <a:buClr>
                <a:schemeClr val="dk1"/>
              </a:buClr>
              <a:buSzPts val="1600"/>
              <a:buNone/>
              <a:defRPr sz="1600" b="1"/>
            </a:lvl9pPr>
          </a:lstStyle>
          <a:p>
            <a:endParaRPr/>
          </a:p>
        </p:txBody>
      </p:sp>
      <p:sp>
        <p:nvSpPr>
          <p:cNvPr id="61" name="Google Shape;61;p14"/>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dk1"/>
              </a:buClr>
              <a:buSzPts val="2400"/>
              <a:buChar char="●"/>
              <a:defRPr sz="2400"/>
            </a:lvl1pPr>
            <a:lvl2pPr marL="914400" lvl="1" indent="-355600" algn="l" rtl="0">
              <a:spcBef>
                <a:spcPts val="1600"/>
              </a:spcBef>
              <a:spcAft>
                <a:spcPts val="0"/>
              </a:spcAft>
              <a:buClr>
                <a:schemeClr val="dk1"/>
              </a:buClr>
              <a:buSzPts val="2000"/>
              <a:buChar char="○"/>
              <a:defRPr sz="2000"/>
            </a:lvl2pPr>
            <a:lvl3pPr marL="1371600" lvl="2" indent="-342900" algn="l" rtl="0">
              <a:spcBef>
                <a:spcPts val="1600"/>
              </a:spcBef>
              <a:spcAft>
                <a:spcPts val="0"/>
              </a:spcAft>
              <a:buClr>
                <a:schemeClr val="dk1"/>
              </a:buClr>
              <a:buSzPts val="1800"/>
              <a:buChar char="■"/>
              <a:defRPr sz="1800"/>
            </a:lvl3pPr>
            <a:lvl4pPr marL="1828800" lvl="3" indent="-330200" algn="l" rtl="0">
              <a:spcBef>
                <a:spcPts val="1600"/>
              </a:spcBef>
              <a:spcAft>
                <a:spcPts val="0"/>
              </a:spcAft>
              <a:buClr>
                <a:schemeClr val="dk1"/>
              </a:buClr>
              <a:buSzPts val="1600"/>
              <a:buChar char="●"/>
              <a:defRPr sz="1600"/>
            </a:lvl4pPr>
            <a:lvl5pPr marL="2286000" lvl="4" indent="-330200" algn="l" rtl="0">
              <a:spcBef>
                <a:spcPts val="1600"/>
              </a:spcBef>
              <a:spcAft>
                <a:spcPts val="0"/>
              </a:spcAft>
              <a:buClr>
                <a:schemeClr val="dk1"/>
              </a:buClr>
              <a:buSzPts val="1600"/>
              <a:buChar char="○"/>
              <a:defRPr sz="1600"/>
            </a:lvl5pPr>
            <a:lvl6pPr marL="2743200" lvl="5" indent="-330200" algn="l" rtl="0">
              <a:spcBef>
                <a:spcPts val="1600"/>
              </a:spcBef>
              <a:spcAft>
                <a:spcPts val="0"/>
              </a:spcAft>
              <a:buClr>
                <a:schemeClr val="dk1"/>
              </a:buClr>
              <a:buSzPts val="1600"/>
              <a:buChar char="■"/>
              <a:defRPr sz="1600"/>
            </a:lvl6pPr>
            <a:lvl7pPr marL="3200400" lvl="6" indent="-330200" algn="l" rtl="0">
              <a:spcBef>
                <a:spcPts val="1600"/>
              </a:spcBef>
              <a:spcAft>
                <a:spcPts val="0"/>
              </a:spcAft>
              <a:buClr>
                <a:schemeClr val="dk1"/>
              </a:buClr>
              <a:buSzPts val="1600"/>
              <a:buChar char="●"/>
              <a:defRPr sz="1600"/>
            </a:lvl7pPr>
            <a:lvl8pPr marL="3657600" lvl="7" indent="-330200" algn="l" rtl="0">
              <a:spcBef>
                <a:spcPts val="1600"/>
              </a:spcBef>
              <a:spcAft>
                <a:spcPts val="0"/>
              </a:spcAft>
              <a:buClr>
                <a:schemeClr val="dk1"/>
              </a:buClr>
              <a:buSzPts val="1600"/>
              <a:buChar char="○"/>
              <a:defRPr sz="1600"/>
            </a:lvl8pPr>
            <a:lvl9pPr marL="4114800" lvl="8" indent="-330200" algn="l" rtl="0">
              <a:spcBef>
                <a:spcPts val="1600"/>
              </a:spcBef>
              <a:spcAft>
                <a:spcPts val="1600"/>
              </a:spcAft>
              <a:buClr>
                <a:schemeClr val="dk1"/>
              </a:buClr>
              <a:buSzPts val="1600"/>
              <a:buChar char="■"/>
              <a:defRPr sz="1600"/>
            </a:lvl9pPr>
          </a:lstStyle>
          <a:p>
            <a:endParaRPr/>
          </a:p>
        </p:txBody>
      </p:sp>
      <p:sp>
        <p:nvSpPr>
          <p:cNvPr id="62" name="Google Shape;62;p1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1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4" name="Google Shape;64;p1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1"/>
        <p:cNvGrpSpPr/>
        <p:nvPr/>
      </p:nvGrpSpPr>
      <p:grpSpPr>
        <a:xfrm>
          <a:off x="0" y="0"/>
          <a:ext cx="0" cy="0"/>
          <a:chOff x="0" y="0"/>
          <a:chExt cx="0" cy="0"/>
        </a:xfrm>
      </p:grpSpPr>
      <p:sp>
        <p:nvSpPr>
          <p:cNvPr id="72" name="Google Shape;72;p16"/>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Autofit/>
          </a:bodyPr>
          <a:lstStyle>
            <a:lvl1pPr lvl="0" algn="ctr"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3" name="Google Shape;73;p16"/>
          <p:cNvSpPr txBox="1">
            <a:spLocks noGrp="1"/>
          </p:cNvSpPr>
          <p:nvPr>
            <p:ph type="subTitle" idx="1"/>
          </p:nvPr>
        </p:nvSpPr>
        <p:spPr>
          <a:xfrm>
            <a:off x="1143000" y="2701528"/>
            <a:ext cx="6858000" cy="1241700"/>
          </a:xfrm>
          <a:prstGeom prst="rect">
            <a:avLst/>
          </a:prstGeom>
          <a:noFill/>
          <a:ln>
            <a:noFill/>
          </a:ln>
        </p:spPr>
        <p:txBody>
          <a:bodyPr spcFirstLastPara="1" wrap="square" lIns="68575" tIns="34275" rIns="68575" bIns="34275" anchor="t" anchorCtr="0">
            <a:noAutofit/>
          </a:bodyPr>
          <a:lstStyle>
            <a:lvl1pPr lvl="0" algn="ctr" rtl="0">
              <a:lnSpc>
                <a:spcPct val="90000"/>
              </a:lnSpc>
              <a:spcBef>
                <a:spcPts val="800"/>
              </a:spcBef>
              <a:spcAft>
                <a:spcPts val="0"/>
              </a:spcAft>
              <a:buClr>
                <a:schemeClr val="dk1"/>
              </a:buClr>
              <a:buSzPts val="1800"/>
              <a:buNone/>
              <a:defRPr sz="1800"/>
            </a:lvl1pPr>
            <a:lvl2pPr lvl="1" algn="ctr" rtl="0">
              <a:lnSpc>
                <a:spcPct val="90000"/>
              </a:lnSpc>
              <a:spcBef>
                <a:spcPts val="400"/>
              </a:spcBef>
              <a:spcAft>
                <a:spcPts val="0"/>
              </a:spcAft>
              <a:buClr>
                <a:schemeClr val="dk1"/>
              </a:buClr>
              <a:buSzPts val="1500"/>
              <a:buNone/>
              <a:defRPr sz="1500"/>
            </a:lvl2pPr>
            <a:lvl3pPr lvl="2" algn="ctr" rtl="0">
              <a:lnSpc>
                <a:spcPct val="90000"/>
              </a:lnSpc>
              <a:spcBef>
                <a:spcPts val="400"/>
              </a:spcBef>
              <a:spcAft>
                <a:spcPts val="0"/>
              </a:spcAft>
              <a:buClr>
                <a:schemeClr val="dk1"/>
              </a:buClr>
              <a:buSzPts val="1400"/>
              <a:buNone/>
              <a:defRPr sz="1400"/>
            </a:lvl3pPr>
            <a:lvl4pPr lvl="3" algn="ctr" rtl="0">
              <a:lnSpc>
                <a:spcPct val="90000"/>
              </a:lnSpc>
              <a:spcBef>
                <a:spcPts val="400"/>
              </a:spcBef>
              <a:spcAft>
                <a:spcPts val="0"/>
              </a:spcAft>
              <a:buClr>
                <a:schemeClr val="dk1"/>
              </a:buClr>
              <a:buSzPts val="1200"/>
              <a:buNone/>
              <a:defRPr sz="1200"/>
            </a:lvl4pPr>
            <a:lvl5pPr lvl="4" algn="ctr" rtl="0">
              <a:lnSpc>
                <a:spcPct val="90000"/>
              </a:lnSpc>
              <a:spcBef>
                <a:spcPts val="400"/>
              </a:spcBef>
              <a:spcAft>
                <a:spcPts val="0"/>
              </a:spcAft>
              <a:buClr>
                <a:schemeClr val="dk1"/>
              </a:buClr>
              <a:buSzPts val="1200"/>
              <a:buNone/>
              <a:defRPr sz="1200"/>
            </a:lvl5pPr>
            <a:lvl6pPr lvl="5" algn="ctr" rtl="0">
              <a:lnSpc>
                <a:spcPct val="90000"/>
              </a:lnSpc>
              <a:spcBef>
                <a:spcPts val="400"/>
              </a:spcBef>
              <a:spcAft>
                <a:spcPts val="0"/>
              </a:spcAft>
              <a:buClr>
                <a:schemeClr val="dk1"/>
              </a:buClr>
              <a:buSzPts val="1200"/>
              <a:buNone/>
              <a:defRPr sz="1200"/>
            </a:lvl6pPr>
            <a:lvl7pPr lvl="6" algn="ctr" rtl="0">
              <a:lnSpc>
                <a:spcPct val="90000"/>
              </a:lnSpc>
              <a:spcBef>
                <a:spcPts val="400"/>
              </a:spcBef>
              <a:spcAft>
                <a:spcPts val="0"/>
              </a:spcAft>
              <a:buClr>
                <a:schemeClr val="dk1"/>
              </a:buClr>
              <a:buSzPts val="1200"/>
              <a:buNone/>
              <a:defRPr sz="1200"/>
            </a:lvl7pPr>
            <a:lvl8pPr lvl="7" algn="ctr" rtl="0">
              <a:lnSpc>
                <a:spcPct val="90000"/>
              </a:lnSpc>
              <a:spcBef>
                <a:spcPts val="400"/>
              </a:spcBef>
              <a:spcAft>
                <a:spcPts val="0"/>
              </a:spcAft>
              <a:buClr>
                <a:schemeClr val="dk1"/>
              </a:buClr>
              <a:buSzPts val="1200"/>
              <a:buNone/>
              <a:defRPr sz="1200"/>
            </a:lvl8pPr>
            <a:lvl9pPr lvl="8" algn="ctr" rtl="0">
              <a:lnSpc>
                <a:spcPct val="90000"/>
              </a:lnSpc>
              <a:spcBef>
                <a:spcPts val="400"/>
              </a:spcBef>
              <a:spcAft>
                <a:spcPts val="0"/>
              </a:spcAft>
              <a:buClr>
                <a:schemeClr val="dk1"/>
              </a:buClr>
              <a:buSzPts val="1200"/>
              <a:buNone/>
              <a:defRPr sz="1200"/>
            </a:lvl9pPr>
          </a:lstStyle>
          <a:p>
            <a:endParaRPr/>
          </a:p>
        </p:txBody>
      </p:sp>
      <p:sp>
        <p:nvSpPr>
          <p:cNvPr id="74" name="Google Shape;74;p1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5" name="Google Shape;75;p1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76" name="Google Shape;76;p1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79" name="Google Shape;79;p17"/>
          <p:cNvSpPr txBox="1">
            <a:spLocks noGrp="1"/>
          </p:cNvSpPr>
          <p:nvPr>
            <p:ph type="body" idx="1"/>
          </p:nvPr>
        </p:nvSpPr>
        <p:spPr>
          <a:xfrm>
            <a:off x="6286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0" name="Google Shape;80;p17"/>
          <p:cNvSpPr txBox="1">
            <a:spLocks noGrp="1"/>
          </p:cNvSpPr>
          <p:nvPr>
            <p:ph type="body" idx="2"/>
          </p:nvPr>
        </p:nvSpPr>
        <p:spPr>
          <a:xfrm>
            <a:off x="4629150" y="1369219"/>
            <a:ext cx="38862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1" name="Google Shape;81;p17"/>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2" name="Google Shape;82;p17"/>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3" name="Google Shape;83;p17"/>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86" name="Google Shape;86;p18"/>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87" name="Google Shape;87;p18"/>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8" name="Google Shape;88;p18"/>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89" name="Google Shape;89;p18"/>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0"/>
        <p:cNvGrpSpPr/>
        <p:nvPr/>
      </p:nvGrpSpPr>
      <p:grpSpPr>
        <a:xfrm>
          <a:off x="0" y="0"/>
          <a:ext cx="0" cy="0"/>
          <a:chOff x="0" y="0"/>
          <a:chExt cx="0" cy="0"/>
        </a:xfrm>
      </p:grpSpPr>
      <p:sp>
        <p:nvSpPr>
          <p:cNvPr id="91" name="Google Shape;91;p19"/>
          <p:cNvSpPr txBox="1">
            <a:spLocks noGrp="1"/>
          </p:cNvSpPr>
          <p:nvPr>
            <p:ph type="title"/>
          </p:nvPr>
        </p:nvSpPr>
        <p:spPr>
          <a:xfrm>
            <a:off x="623888" y="1282304"/>
            <a:ext cx="7886700" cy="21396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4500"/>
              <a:buFont typeface="Calibri"/>
              <a:buNone/>
              <a:defRPr sz="45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2" name="Google Shape;92;p19"/>
          <p:cNvSpPr txBox="1">
            <a:spLocks noGrp="1"/>
          </p:cNvSpPr>
          <p:nvPr>
            <p:ph type="body" idx="1"/>
          </p:nvPr>
        </p:nvSpPr>
        <p:spPr>
          <a:xfrm>
            <a:off x="623888" y="3442097"/>
            <a:ext cx="7886700" cy="11253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rgbClr val="888888"/>
              </a:buClr>
              <a:buSzPts val="1800"/>
              <a:buNone/>
              <a:defRPr sz="1800">
                <a:solidFill>
                  <a:srgbClr val="888888"/>
                </a:solidFill>
              </a:defRPr>
            </a:lvl1pPr>
            <a:lvl2pPr marL="914400" lvl="1" indent="-228600" algn="l" rtl="0">
              <a:lnSpc>
                <a:spcPct val="90000"/>
              </a:lnSpc>
              <a:spcBef>
                <a:spcPts val="400"/>
              </a:spcBef>
              <a:spcAft>
                <a:spcPts val="0"/>
              </a:spcAft>
              <a:buClr>
                <a:srgbClr val="888888"/>
              </a:buClr>
              <a:buSzPts val="1500"/>
              <a:buNone/>
              <a:defRPr sz="1500">
                <a:solidFill>
                  <a:srgbClr val="888888"/>
                </a:solidFill>
              </a:defRPr>
            </a:lvl2pPr>
            <a:lvl3pPr marL="1371600" lvl="2" indent="-228600" algn="l" rtl="0">
              <a:lnSpc>
                <a:spcPct val="90000"/>
              </a:lnSpc>
              <a:spcBef>
                <a:spcPts val="400"/>
              </a:spcBef>
              <a:spcAft>
                <a:spcPts val="0"/>
              </a:spcAft>
              <a:buClr>
                <a:srgbClr val="888888"/>
              </a:buClr>
              <a:buSzPts val="1400"/>
              <a:buNone/>
              <a:defRPr sz="1400">
                <a:solidFill>
                  <a:srgbClr val="888888"/>
                </a:solidFill>
              </a:defRPr>
            </a:lvl3pPr>
            <a:lvl4pPr marL="1828800" lvl="3" indent="-228600" algn="l" rtl="0">
              <a:lnSpc>
                <a:spcPct val="90000"/>
              </a:lnSpc>
              <a:spcBef>
                <a:spcPts val="400"/>
              </a:spcBef>
              <a:spcAft>
                <a:spcPts val="0"/>
              </a:spcAft>
              <a:buClr>
                <a:srgbClr val="888888"/>
              </a:buClr>
              <a:buSzPts val="1200"/>
              <a:buNone/>
              <a:defRPr sz="1200">
                <a:solidFill>
                  <a:srgbClr val="888888"/>
                </a:solidFill>
              </a:defRPr>
            </a:lvl4pPr>
            <a:lvl5pPr marL="2286000" lvl="4" indent="-228600" algn="l" rtl="0">
              <a:lnSpc>
                <a:spcPct val="90000"/>
              </a:lnSpc>
              <a:spcBef>
                <a:spcPts val="400"/>
              </a:spcBef>
              <a:spcAft>
                <a:spcPts val="0"/>
              </a:spcAft>
              <a:buClr>
                <a:srgbClr val="888888"/>
              </a:buClr>
              <a:buSzPts val="1200"/>
              <a:buNone/>
              <a:defRPr sz="1200">
                <a:solidFill>
                  <a:srgbClr val="888888"/>
                </a:solidFill>
              </a:defRPr>
            </a:lvl5pPr>
            <a:lvl6pPr marL="2743200" lvl="5" indent="-228600" algn="l" rtl="0">
              <a:lnSpc>
                <a:spcPct val="90000"/>
              </a:lnSpc>
              <a:spcBef>
                <a:spcPts val="400"/>
              </a:spcBef>
              <a:spcAft>
                <a:spcPts val="0"/>
              </a:spcAft>
              <a:buClr>
                <a:srgbClr val="888888"/>
              </a:buClr>
              <a:buSzPts val="1200"/>
              <a:buNone/>
              <a:defRPr sz="1200">
                <a:solidFill>
                  <a:srgbClr val="888888"/>
                </a:solidFill>
              </a:defRPr>
            </a:lvl6pPr>
            <a:lvl7pPr marL="3200400" lvl="6" indent="-228600" algn="l" rtl="0">
              <a:lnSpc>
                <a:spcPct val="90000"/>
              </a:lnSpc>
              <a:spcBef>
                <a:spcPts val="400"/>
              </a:spcBef>
              <a:spcAft>
                <a:spcPts val="0"/>
              </a:spcAft>
              <a:buClr>
                <a:srgbClr val="888888"/>
              </a:buClr>
              <a:buSzPts val="1200"/>
              <a:buNone/>
              <a:defRPr sz="1200">
                <a:solidFill>
                  <a:srgbClr val="888888"/>
                </a:solidFill>
              </a:defRPr>
            </a:lvl7pPr>
            <a:lvl8pPr marL="3657600" lvl="7" indent="-228600" algn="l" rtl="0">
              <a:lnSpc>
                <a:spcPct val="90000"/>
              </a:lnSpc>
              <a:spcBef>
                <a:spcPts val="400"/>
              </a:spcBef>
              <a:spcAft>
                <a:spcPts val="0"/>
              </a:spcAft>
              <a:buClr>
                <a:srgbClr val="888888"/>
              </a:buClr>
              <a:buSzPts val="1200"/>
              <a:buNone/>
              <a:defRPr sz="1200">
                <a:solidFill>
                  <a:srgbClr val="888888"/>
                </a:solidFill>
              </a:defRPr>
            </a:lvl8pPr>
            <a:lvl9pPr marL="4114800" lvl="8" indent="-228600" algn="l" rtl="0">
              <a:lnSpc>
                <a:spcPct val="90000"/>
              </a:lnSpc>
              <a:spcBef>
                <a:spcPts val="400"/>
              </a:spcBef>
              <a:spcAft>
                <a:spcPts val="0"/>
              </a:spcAft>
              <a:buClr>
                <a:srgbClr val="888888"/>
              </a:buClr>
              <a:buSzPts val="1200"/>
              <a:buNone/>
              <a:defRPr sz="1200">
                <a:solidFill>
                  <a:srgbClr val="888888"/>
                </a:solidFill>
              </a:defRPr>
            </a:lvl9pPr>
          </a:lstStyle>
          <a:p>
            <a:endParaRPr/>
          </a:p>
        </p:txBody>
      </p:sp>
      <p:sp>
        <p:nvSpPr>
          <p:cNvPr id="93" name="Google Shape;93;p19"/>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4" name="Google Shape;94;p19"/>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95" name="Google Shape;95;p19"/>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96"/>
        <p:cNvGrpSpPr/>
        <p:nvPr/>
      </p:nvGrpSpPr>
      <p:grpSpPr>
        <a:xfrm>
          <a:off x="0" y="0"/>
          <a:ext cx="0" cy="0"/>
          <a:chOff x="0" y="0"/>
          <a:chExt cx="0" cy="0"/>
        </a:xfrm>
      </p:grpSpPr>
      <p:sp>
        <p:nvSpPr>
          <p:cNvPr id="97" name="Google Shape;97;p20"/>
          <p:cNvSpPr txBox="1">
            <a:spLocks noGrp="1"/>
          </p:cNvSpPr>
          <p:nvPr>
            <p:ph type="title"/>
          </p:nvPr>
        </p:nvSpPr>
        <p:spPr>
          <a:xfrm>
            <a:off x="629841"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98" name="Google Shape;98;p20"/>
          <p:cNvSpPr txBox="1">
            <a:spLocks noGrp="1"/>
          </p:cNvSpPr>
          <p:nvPr>
            <p:ph type="body" idx="1"/>
          </p:nvPr>
        </p:nvSpPr>
        <p:spPr>
          <a:xfrm>
            <a:off x="629841" y="1260872"/>
            <a:ext cx="3868500" cy="6180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99" name="Google Shape;99;p20"/>
          <p:cNvSpPr txBox="1">
            <a:spLocks noGrp="1"/>
          </p:cNvSpPr>
          <p:nvPr>
            <p:ph type="body" idx="2"/>
          </p:nvPr>
        </p:nvSpPr>
        <p:spPr>
          <a:xfrm>
            <a:off x="629841" y="1878806"/>
            <a:ext cx="3868500" cy="27633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0" name="Google Shape;100;p20"/>
          <p:cNvSpPr txBox="1">
            <a:spLocks noGrp="1"/>
          </p:cNvSpPr>
          <p:nvPr>
            <p:ph type="body" idx="3"/>
          </p:nvPr>
        </p:nvSpPr>
        <p:spPr>
          <a:xfrm>
            <a:off x="4629150" y="1260872"/>
            <a:ext cx="3887400" cy="618000"/>
          </a:xfrm>
          <a:prstGeom prst="rect">
            <a:avLst/>
          </a:prstGeom>
          <a:noFill/>
          <a:ln>
            <a:noFill/>
          </a:ln>
        </p:spPr>
        <p:txBody>
          <a:bodyPr spcFirstLastPara="1" wrap="square" lIns="68575" tIns="34275" rIns="68575" bIns="34275" anchor="b" anchorCtr="0">
            <a:noAutofit/>
          </a:bodyPr>
          <a:lstStyle>
            <a:lvl1pPr marL="457200" lvl="0" indent="-228600" algn="l" rtl="0">
              <a:lnSpc>
                <a:spcPct val="90000"/>
              </a:lnSpc>
              <a:spcBef>
                <a:spcPts val="800"/>
              </a:spcBef>
              <a:spcAft>
                <a:spcPts val="0"/>
              </a:spcAft>
              <a:buClr>
                <a:schemeClr val="dk1"/>
              </a:buClr>
              <a:buSzPts val="1800"/>
              <a:buNone/>
              <a:defRPr sz="1800" b="1"/>
            </a:lvl1pPr>
            <a:lvl2pPr marL="914400" lvl="1" indent="-228600" algn="l" rtl="0">
              <a:lnSpc>
                <a:spcPct val="90000"/>
              </a:lnSpc>
              <a:spcBef>
                <a:spcPts val="400"/>
              </a:spcBef>
              <a:spcAft>
                <a:spcPts val="0"/>
              </a:spcAft>
              <a:buClr>
                <a:schemeClr val="dk1"/>
              </a:buClr>
              <a:buSzPts val="1500"/>
              <a:buNone/>
              <a:defRPr sz="1500" b="1"/>
            </a:lvl2pPr>
            <a:lvl3pPr marL="1371600" lvl="2" indent="-228600" algn="l" rtl="0">
              <a:lnSpc>
                <a:spcPct val="90000"/>
              </a:lnSpc>
              <a:spcBef>
                <a:spcPts val="400"/>
              </a:spcBef>
              <a:spcAft>
                <a:spcPts val="0"/>
              </a:spcAft>
              <a:buClr>
                <a:schemeClr val="dk1"/>
              </a:buClr>
              <a:buSzPts val="1400"/>
              <a:buNone/>
              <a:defRPr sz="1400" b="1"/>
            </a:lvl3pPr>
            <a:lvl4pPr marL="1828800" lvl="3" indent="-228600" algn="l" rtl="0">
              <a:lnSpc>
                <a:spcPct val="90000"/>
              </a:lnSpc>
              <a:spcBef>
                <a:spcPts val="400"/>
              </a:spcBef>
              <a:spcAft>
                <a:spcPts val="0"/>
              </a:spcAft>
              <a:buClr>
                <a:schemeClr val="dk1"/>
              </a:buClr>
              <a:buSzPts val="1200"/>
              <a:buNone/>
              <a:defRPr sz="1200" b="1"/>
            </a:lvl4pPr>
            <a:lvl5pPr marL="2286000" lvl="4" indent="-228600" algn="l" rtl="0">
              <a:lnSpc>
                <a:spcPct val="90000"/>
              </a:lnSpc>
              <a:spcBef>
                <a:spcPts val="400"/>
              </a:spcBef>
              <a:spcAft>
                <a:spcPts val="0"/>
              </a:spcAft>
              <a:buClr>
                <a:schemeClr val="dk1"/>
              </a:buClr>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01" name="Google Shape;101;p20"/>
          <p:cNvSpPr txBox="1">
            <a:spLocks noGrp="1"/>
          </p:cNvSpPr>
          <p:nvPr>
            <p:ph type="body" idx="4"/>
          </p:nvPr>
        </p:nvSpPr>
        <p:spPr>
          <a:xfrm>
            <a:off x="4629150" y="1878806"/>
            <a:ext cx="3887400" cy="27633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02" name="Google Shape;102;p20"/>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3" name="Google Shape;103;p20"/>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4" name="Google Shape;104;p20"/>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
        <p:cNvGrpSpPr/>
        <p:nvPr/>
      </p:nvGrpSpPr>
      <p:grpSpPr>
        <a:xfrm>
          <a:off x="0" y="0"/>
          <a:ext cx="0" cy="0"/>
          <a:chOff x="0" y="0"/>
          <a:chExt cx="0" cy="0"/>
        </a:xfrm>
      </p:grpSpPr>
      <p:sp>
        <p:nvSpPr>
          <p:cNvPr id="106" name="Google Shape;106;p21"/>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07" name="Google Shape;107;p21"/>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8" name="Google Shape;108;p21"/>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09" name="Google Shape;109;p21"/>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
        <p:nvSpPr>
          <p:cNvPr id="111" name="Google Shape;111;p22"/>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2" name="Google Shape;112;p22"/>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3" name="Google Shape;113;p22"/>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14"/>
        <p:cNvGrpSpPr/>
        <p:nvPr/>
      </p:nvGrpSpPr>
      <p:grpSpPr>
        <a:xfrm>
          <a:off x="0" y="0"/>
          <a:ext cx="0" cy="0"/>
          <a:chOff x="0" y="0"/>
          <a:chExt cx="0" cy="0"/>
        </a:xfrm>
      </p:grpSpPr>
      <p:sp>
        <p:nvSpPr>
          <p:cNvPr id="115" name="Google Shape;115;p23"/>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16" name="Google Shape;116;p23"/>
          <p:cNvSpPr txBox="1">
            <a:spLocks noGrp="1"/>
          </p:cNvSpPr>
          <p:nvPr>
            <p:ph type="body" idx="1"/>
          </p:nvPr>
        </p:nvSpPr>
        <p:spPr>
          <a:xfrm>
            <a:off x="3887391" y="740569"/>
            <a:ext cx="4629300" cy="3655200"/>
          </a:xfrm>
          <a:prstGeom prst="rect">
            <a:avLst/>
          </a:prstGeom>
          <a:noFill/>
          <a:ln>
            <a:noFill/>
          </a:ln>
        </p:spPr>
        <p:txBody>
          <a:bodyPr spcFirstLastPara="1" wrap="square" lIns="68575" tIns="34275" rIns="68575" bIns="34275" anchor="t" anchorCtr="0">
            <a:noAutofit/>
          </a:bodyPr>
          <a:lstStyle>
            <a:lvl1pPr marL="457200" lvl="0" indent="-381000" algn="l" rtl="0">
              <a:lnSpc>
                <a:spcPct val="90000"/>
              </a:lnSpc>
              <a:spcBef>
                <a:spcPts val="800"/>
              </a:spcBef>
              <a:spcAft>
                <a:spcPts val="0"/>
              </a:spcAft>
              <a:buClr>
                <a:schemeClr val="dk1"/>
              </a:buClr>
              <a:buSzPts val="2400"/>
              <a:buChar char="•"/>
              <a:defRPr sz="2400"/>
            </a:lvl1pPr>
            <a:lvl2pPr marL="914400" lvl="1" indent="-361950" algn="l" rtl="0">
              <a:lnSpc>
                <a:spcPct val="90000"/>
              </a:lnSpc>
              <a:spcBef>
                <a:spcPts val="400"/>
              </a:spcBef>
              <a:spcAft>
                <a:spcPts val="0"/>
              </a:spcAft>
              <a:buClr>
                <a:schemeClr val="dk1"/>
              </a:buClr>
              <a:buSzPts val="2100"/>
              <a:buChar char="•"/>
              <a:defRPr sz="2100"/>
            </a:lvl2pPr>
            <a:lvl3pPr marL="1371600" lvl="2" indent="-342900" algn="l" rtl="0">
              <a:lnSpc>
                <a:spcPct val="90000"/>
              </a:lnSpc>
              <a:spcBef>
                <a:spcPts val="400"/>
              </a:spcBef>
              <a:spcAft>
                <a:spcPts val="0"/>
              </a:spcAft>
              <a:buClr>
                <a:schemeClr val="dk1"/>
              </a:buClr>
              <a:buSzPts val="1800"/>
              <a:buChar char="•"/>
              <a:defRPr sz="1800"/>
            </a:lvl3pPr>
            <a:lvl4pPr marL="1828800" lvl="3" indent="-323850" algn="l" rtl="0">
              <a:lnSpc>
                <a:spcPct val="90000"/>
              </a:lnSpc>
              <a:spcBef>
                <a:spcPts val="400"/>
              </a:spcBef>
              <a:spcAft>
                <a:spcPts val="0"/>
              </a:spcAft>
              <a:buClr>
                <a:schemeClr val="dk1"/>
              </a:buClr>
              <a:buSzPts val="1500"/>
              <a:buChar char="•"/>
              <a:defRPr sz="1500"/>
            </a:lvl4pPr>
            <a:lvl5pPr marL="2286000" lvl="4" indent="-323850" algn="l" rtl="0">
              <a:lnSpc>
                <a:spcPct val="90000"/>
              </a:lnSpc>
              <a:spcBef>
                <a:spcPts val="400"/>
              </a:spcBef>
              <a:spcAft>
                <a:spcPts val="0"/>
              </a:spcAft>
              <a:buClr>
                <a:schemeClr val="dk1"/>
              </a:buClr>
              <a:buSzPts val="1500"/>
              <a:buChar char="•"/>
              <a:defRPr sz="1500"/>
            </a:lvl5pPr>
            <a:lvl6pPr marL="2743200" lvl="5" indent="-323850" algn="l" rtl="0">
              <a:lnSpc>
                <a:spcPct val="90000"/>
              </a:lnSpc>
              <a:spcBef>
                <a:spcPts val="400"/>
              </a:spcBef>
              <a:spcAft>
                <a:spcPts val="0"/>
              </a:spcAft>
              <a:buClr>
                <a:schemeClr val="dk1"/>
              </a:buClr>
              <a:buSzPts val="1500"/>
              <a:buChar char="•"/>
              <a:defRPr sz="1500"/>
            </a:lvl6pPr>
            <a:lvl7pPr marL="3200400" lvl="6" indent="-323850" algn="l" rtl="0">
              <a:lnSpc>
                <a:spcPct val="90000"/>
              </a:lnSpc>
              <a:spcBef>
                <a:spcPts val="400"/>
              </a:spcBef>
              <a:spcAft>
                <a:spcPts val="0"/>
              </a:spcAft>
              <a:buClr>
                <a:schemeClr val="dk1"/>
              </a:buClr>
              <a:buSzPts val="1500"/>
              <a:buChar char="•"/>
              <a:defRPr sz="1500"/>
            </a:lvl7pPr>
            <a:lvl8pPr marL="3657600" lvl="7" indent="-323850" algn="l" rtl="0">
              <a:lnSpc>
                <a:spcPct val="90000"/>
              </a:lnSpc>
              <a:spcBef>
                <a:spcPts val="400"/>
              </a:spcBef>
              <a:spcAft>
                <a:spcPts val="0"/>
              </a:spcAft>
              <a:buClr>
                <a:schemeClr val="dk1"/>
              </a:buClr>
              <a:buSzPts val="1500"/>
              <a:buChar char="•"/>
              <a:defRPr sz="1500"/>
            </a:lvl8pPr>
            <a:lvl9pPr marL="4114800" lvl="8" indent="-323850" algn="l" rtl="0">
              <a:lnSpc>
                <a:spcPct val="90000"/>
              </a:lnSpc>
              <a:spcBef>
                <a:spcPts val="400"/>
              </a:spcBef>
              <a:spcAft>
                <a:spcPts val="0"/>
              </a:spcAft>
              <a:buClr>
                <a:schemeClr val="dk1"/>
              </a:buClr>
              <a:buSzPts val="1500"/>
              <a:buChar char="•"/>
              <a:defRPr sz="1500"/>
            </a:lvl9pPr>
          </a:lstStyle>
          <a:p>
            <a:endParaRPr/>
          </a:p>
        </p:txBody>
      </p:sp>
      <p:sp>
        <p:nvSpPr>
          <p:cNvPr id="117" name="Google Shape;117;p23"/>
          <p:cNvSpPr txBox="1">
            <a:spLocks noGrp="1"/>
          </p:cNvSpPr>
          <p:nvPr>
            <p:ph type="body" idx="2"/>
          </p:nvPr>
        </p:nvSpPr>
        <p:spPr>
          <a:xfrm>
            <a:off x="629841" y="1543050"/>
            <a:ext cx="29490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18" name="Google Shape;118;p23"/>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19" name="Google Shape;119;p23"/>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0" name="Google Shape;120;p23"/>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629841" y="342900"/>
            <a:ext cx="2949000" cy="12003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Calibri"/>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23" name="Google Shape;123;p24"/>
          <p:cNvSpPr>
            <a:spLocks noGrp="1"/>
          </p:cNvSpPr>
          <p:nvPr>
            <p:ph type="pic" idx="2"/>
          </p:nvPr>
        </p:nvSpPr>
        <p:spPr>
          <a:xfrm>
            <a:off x="3887391" y="740569"/>
            <a:ext cx="4629300" cy="3655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2100"/>
              <a:buFont typeface="Arial"/>
              <a:buNone/>
              <a:defRPr sz="21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24" name="Google Shape;124;p24"/>
          <p:cNvSpPr txBox="1">
            <a:spLocks noGrp="1"/>
          </p:cNvSpPr>
          <p:nvPr>
            <p:ph type="body" idx="1"/>
          </p:nvPr>
        </p:nvSpPr>
        <p:spPr>
          <a:xfrm>
            <a:off x="629841" y="1543050"/>
            <a:ext cx="2949000" cy="2858700"/>
          </a:xfrm>
          <a:prstGeom prst="rect">
            <a:avLst/>
          </a:prstGeom>
          <a:noFill/>
          <a:ln>
            <a:noFill/>
          </a:ln>
        </p:spPr>
        <p:txBody>
          <a:bodyPr spcFirstLastPara="1" wrap="square" lIns="68575" tIns="34275" rIns="68575" bIns="34275" anchor="t" anchorCtr="0">
            <a:noAutofit/>
          </a:bodyPr>
          <a:lstStyle>
            <a:lvl1pPr marL="457200" lvl="0" indent="-228600" algn="l" rtl="0">
              <a:lnSpc>
                <a:spcPct val="90000"/>
              </a:lnSpc>
              <a:spcBef>
                <a:spcPts val="800"/>
              </a:spcBef>
              <a:spcAft>
                <a:spcPts val="0"/>
              </a:spcAft>
              <a:buClr>
                <a:schemeClr val="dk1"/>
              </a:buClr>
              <a:buSzPts val="1200"/>
              <a:buNone/>
              <a:defRPr sz="1200"/>
            </a:lvl1pPr>
            <a:lvl2pPr marL="914400" lvl="1" indent="-228600" algn="l" rtl="0">
              <a:lnSpc>
                <a:spcPct val="90000"/>
              </a:lnSpc>
              <a:spcBef>
                <a:spcPts val="400"/>
              </a:spcBef>
              <a:spcAft>
                <a:spcPts val="0"/>
              </a:spcAft>
              <a:buClr>
                <a:schemeClr val="dk1"/>
              </a:buClr>
              <a:buSzPts val="1100"/>
              <a:buNone/>
              <a:defRPr sz="1100"/>
            </a:lvl2pPr>
            <a:lvl3pPr marL="1371600" lvl="2" indent="-228600" algn="l" rtl="0">
              <a:lnSpc>
                <a:spcPct val="90000"/>
              </a:lnSpc>
              <a:spcBef>
                <a:spcPts val="400"/>
              </a:spcBef>
              <a:spcAft>
                <a:spcPts val="0"/>
              </a:spcAft>
              <a:buClr>
                <a:schemeClr val="dk1"/>
              </a:buClr>
              <a:buSzPts val="900"/>
              <a:buNone/>
              <a:defRPr sz="900"/>
            </a:lvl3pPr>
            <a:lvl4pPr marL="1828800" lvl="3" indent="-228600" algn="l" rtl="0">
              <a:lnSpc>
                <a:spcPct val="90000"/>
              </a:lnSpc>
              <a:spcBef>
                <a:spcPts val="400"/>
              </a:spcBef>
              <a:spcAft>
                <a:spcPts val="0"/>
              </a:spcAft>
              <a:buClr>
                <a:schemeClr val="dk1"/>
              </a:buClr>
              <a:buSzPts val="800"/>
              <a:buNone/>
              <a:defRPr sz="800"/>
            </a:lvl4pPr>
            <a:lvl5pPr marL="2286000" lvl="4" indent="-228600" algn="l" rtl="0">
              <a:lnSpc>
                <a:spcPct val="90000"/>
              </a:lnSpc>
              <a:spcBef>
                <a:spcPts val="400"/>
              </a:spcBef>
              <a:spcAft>
                <a:spcPts val="0"/>
              </a:spcAft>
              <a:buClr>
                <a:schemeClr val="dk1"/>
              </a:buClr>
              <a:buSzPts val="800"/>
              <a:buNone/>
              <a:defRPr sz="800"/>
            </a:lvl5pPr>
            <a:lvl6pPr marL="2743200" lvl="5" indent="-228600" algn="l" rtl="0">
              <a:lnSpc>
                <a:spcPct val="90000"/>
              </a:lnSpc>
              <a:spcBef>
                <a:spcPts val="400"/>
              </a:spcBef>
              <a:spcAft>
                <a:spcPts val="0"/>
              </a:spcAft>
              <a:buClr>
                <a:schemeClr val="dk1"/>
              </a:buClr>
              <a:buSzPts val="800"/>
              <a:buNone/>
              <a:defRPr sz="800"/>
            </a:lvl6pPr>
            <a:lvl7pPr marL="3200400" lvl="6" indent="-228600" algn="l" rtl="0">
              <a:lnSpc>
                <a:spcPct val="90000"/>
              </a:lnSpc>
              <a:spcBef>
                <a:spcPts val="400"/>
              </a:spcBef>
              <a:spcAft>
                <a:spcPts val="0"/>
              </a:spcAft>
              <a:buClr>
                <a:schemeClr val="dk1"/>
              </a:buClr>
              <a:buSzPts val="800"/>
              <a:buNone/>
              <a:defRPr sz="800"/>
            </a:lvl7pPr>
            <a:lvl8pPr marL="3657600" lvl="7" indent="-228600" algn="l" rtl="0">
              <a:lnSpc>
                <a:spcPct val="90000"/>
              </a:lnSpc>
              <a:spcBef>
                <a:spcPts val="400"/>
              </a:spcBef>
              <a:spcAft>
                <a:spcPts val="0"/>
              </a:spcAft>
              <a:buClr>
                <a:schemeClr val="dk1"/>
              </a:buClr>
              <a:buSzPts val="800"/>
              <a:buNone/>
              <a:defRPr sz="800"/>
            </a:lvl8pPr>
            <a:lvl9pPr marL="4114800" lvl="8" indent="-228600" algn="l" rtl="0">
              <a:lnSpc>
                <a:spcPct val="90000"/>
              </a:lnSpc>
              <a:spcBef>
                <a:spcPts val="400"/>
              </a:spcBef>
              <a:spcAft>
                <a:spcPts val="0"/>
              </a:spcAft>
              <a:buClr>
                <a:schemeClr val="dk1"/>
              </a:buClr>
              <a:buSzPts val="800"/>
              <a:buNone/>
              <a:defRPr sz="800"/>
            </a:lvl9pPr>
          </a:lstStyle>
          <a:p>
            <a:endParaRPr/>
          </a:p>
        </p:txBody>
      </p:sp>
      <p:sp>
        <p:nvSpPr>
          <p:cNvPr id="125" name="Google Shape;125;p24"/>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6" name="Google Shape;126;p24"/>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27" name="Google Shape;127;p2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0" name="Google Shape;130;p25"/>
          <p:cNvSpPr txBox="1">
            <a:spLocks noGrp="1"/>
          </p:cNvSpPr>
          <p:nvPr>
            <p:ph type="body" idx="1"/>
          </p:nvPr>
        </p:nvSpPr>
        <p:spPr>
          <a:xfrm rot="5400000">
            <a:off x="2940300" y="-942431"/>
            <a:ext cx="3263400" cy="78867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1" name="Google Shape;131;p2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2" name="Google Shape;132;p2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3" name="Google Shape;133;p2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rot="5400000">
            <a:off x="5350050" y="1467544"/>
            <a:ext cx="4359000" cy="1971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36" name="Google Shape;136;p26"/>
          <p:cNvSpPr txBox="1">
            <a:spLocks noGrp="1"/>
          </p:cNvSpPr>
          <p:nvPr>
            <p:ph type="body" idx="1"/>
          </p:nvPr>
        </p:nvSpPr>
        <p:spPr>
          <a:xfrm rot="5400000">
            <a:off x="1349475" y="-447056"/>
            <a:ext cx="4359000" cy="5800800"/>
          </a:xfrm>
          <a:prstGeom prst="rect">
            <a:avLst/>
          </a:prstGeom>
          <a:noFill/>
          <a:ln>
            <a:noFill/>
          </a:ln>
        </p:spPr>
        <p:txBody>
          <a:bodyPr spcFirstLastPara="1" wrap="square" lIns="68575" tIns="34275" rIns="68575" bIns="34275" anchor="t" anchorCtr="0">
            <a:noAutofit/>
          </a:bodyPr>
          <a:lstStyle>
            <a:lvl1pPr marL="457200" lvl="0" indent="-317500" algn="l" rtl="0">
              <a:lnSpc>
                <a:spcPct val="90000"/>
              </a:lnSpc>
              <a:spcBef>
                <a:spcPts val="800"/>
              </a:spcBef>
              <a:spcAft>
                <a:spcPts val="0"/>
              </a:spcAft>
              <a:buClr>
                <a:schemeClr val="dk1"/>
              </a:buClr>
              <a:buSzPts val="1400"/>
              <a:buChar char="•"/>
              <a:defRPr/>
            </a:lvl1pPr>
            <a:lvl2pPr marL="914400" lvl="1" indent="-317500" algn="l" rtl="0">
              <a:lnSpc>
                <a:spcPct val="90000"/>
              </a:lnSpc>
              <a:spcBef>
                <a:spcPts val="400"/>
              </a:spcBef>
              <a:spcAft>
                <a:spcPts val="0"/>
              </a:spcAft>
              <a:buClr>
                <a:schemeClr val="dk1"/>
              </a:buClr>
              <a:buSzPts val="1400"/>
              <a:buChar char="•"/>
              <a:defRPr/>
            </a:lvl2pPr>
            <a:lvl3pPr marL="1371600" lvl="2" indent="-317500" algn="l" rtl="0">
              <a:lnSpc>
                <a:spcPct val="90000"/>
              </a:lnSpc>
              <a:spcBef>
                <a:spcPts val="400"/>
              </a:spcBef>
              <a:spcAft>
                <a:spcPts val="0"/>
              </a:spcAft>
              <a:buClr>
                <a:schemeClr val="dk1"/>
              </a:buClr>
              <a:buSzPts val="1400"/>
              <a:buChar char="•"/>
              <a:defRPr/>
            </a:lvl3pPr>
            <a:lvl4pPr marL="1828800" lvl="3" indent="-317500" algn="l" rtl="0">
              <a:lnSpc>
                <a:spcPct val="90000"/>
              </a:lnSpc>
              <a:spcBef>
                <a:spcPts val="400"/>
              </a:spcBef>
              <a:spcAft>
                <a:spcPts val="0"/>
              </a:spcAft>
              <a:buClr>
                <a:schemeClr val="dk1"/>
              </a:buClr>
              <a:buSzPts val="1400"/>
              <a:buChar char="•"/>
              <a:defRPr/>
            </a:lvl4pPr>
            <a:lvl5pPr marL="2286000" lvl="4" indent="-317500" algn="l" rtl="0">
              <a:lnSpc>
                <a:spcPct val="90000"/>
              </a:lnSpc>
              <a:spcBef>
                <a:spcPts val="400"/>
              </a:spcBef>
              <a:spcAft>
                <a:spcPts val="0"/>
              </a:spcAft>
              <a:buClr>
                <a:schemeClr val="dk1"/>
              </a:buClr>
              <a:buSzPts val="1400"/>
              <a:buChar char="•"/>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37" name="Google Shape;137;p26"/>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8" name="Google Shape;138;p26"/>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39" name="Google Shape;139;p26"/>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73"/>
        <p:cNvGrpSpPr/>
        <p:nvPr/>
      </p:nvGrpSpPr>
      <p:grpSpPr>
        <a:xfrm>
          <a:off x="0" y="0"/>
          <a:ext cx="0" cy="0"/>
          <a:chOff x="0" y="0"/>
          <a:chExt cx="0" cy="0"/>
        </a:xfrm>
      </p:grpSpPr>
      <p:sp>
        <p:nvSpPr>
          <p:cNvPr id="174" name="Google Shape;174;p28"/>
          <p:cNvSpPr txBox="1">
            <a:spLocks noGrp="1"/>
          </p:cNvSpPr>
          <p:nvPr>
            <p:ph type="title"/>
          </p:nvPr>
        </p:nvSpPr>
        <p:spPr>
          <a:xfrm>
            <a:off x="1944694" y="468083"/>
            <a:ext cx="6683700" cy="960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rgbClr val="168DBA"/>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5" name="Google Shape;175;p28"/>
          <p:cNvSpPr txBox="1">
            <a:spLocks noGrp="1"/>
          </p:cNvSpPr>
          <p:nvPr>
            <p:ph type="body" idx="1"/>
          </p:nvPr>
        </p:nvSpPr>
        <p:spPr>
          <a:xfrm>
            <a:off x="1941909" y="1600200"/>
            <a:ext cx="6686400" cy="2833200"/>
          </a:xfrm>
          <a:prstGeom prst="rect">
            <a:avLst/>
          </a:prstGeom>
          <a:noFill/>
          <a:ln>
            <a:noFill/>
          </a:ln>
        </p:spPr>
        <p:txBody>
          <a:bodyPr spcFirstLastPara="1" wrap="square" lIns="68575" tIns="34275" rIns="68575" bIns="34275" anchor="t" anchorCtr="0">
            <a:noAutofit/>
          </a:bodyPr>
          <a:lstStyle>
            <a:lvl1pPr marL="457200" lvl="0" indent="-317500" algn="l" rtl="0">
              <a:spcBef>
                <a:spcPts val="800"/>
              </a:spcBef>
              <a:spcAft>
                <a:spcPts val="0"/>
              </a:spcAft>
              <a:buSzPts val="1400"/>
              <a:buChar char="🠶"/>
              <a:defRPr/>
            </a:lvl1pPr>
            <a:lvl2pPr marL="914400" lvl="1" indent="-317500" algn="l" rtl="0">
              <a:spcBef>
                <a:spcPts val="800"/>
              </a:spcBef>
              <a:spcAft>
                <a:spcPts val="0"/>
              </a:spcAft>
              <a:buSzPts val="1400"/>
              <a:buChar char="🠶"/>
              <a:defRPr/>
            </a:lvl2pPr>
            <a:lvl3pPr marL="1371600" lvl="2" indent="-317500" algn="l" rtl="0">
              <a:spcBef>
                <a:spcPts val="800"/>
              </a:spcBef>
              <a:spcAft>
                <a:spcPts val="0"/>
              </a:spcAft>
              <a:buSzPts val="1400"/>
              <a:buChar char="🠶"/>
              <a:defRPr/>
            </a:lvl3pPr>
            <a:lvl4pPr marL="1828800" lvl="3" indent="-317500" algn="l" rtl="0">
              <a:spcBef>
                <a:spcPts val="800"/>
              </a:spcBef>
              <a:spcAft>
                <a:spcPts val="0"/>
              </a:spcAft>
              <a:buSzPts val="1400"/>
              <a:buChar char="🠶"/>
              <a:defRPr/>
            </a:lvl4pPr>
            <a:lvl5pPr marL="2286000" lvl="4" indent="-317500" algn="l" rtl="0">
              <a:spcBef>
                <a:spcPts val="800"/>
              </a:spcBef>
              <a:spcAft>
                <a:spcPts val="0"/>
              </a:spcAft>
              <a:buSzPts val="1400"/>
              <a:buChar char="🠶"/>
              <a:defRPr/>
            </a:lvl5pPr>
            <a:lvl6pPr marL="2743200" lvl="5" indent="-317500" algn="l" rtl="0">
              <a:spcBef>
                <a:spcPts val="800"/>
              </a:spcBef>
              <a:spcAft>
                <a:spcPts val="0"/>
              </a:spcAft>
              <a:buSzPts val="1400"/>
              <a:buChar char="🠶"/>
              <a:defRPr/>
            </a:lvl6pPr>
            <a:lvl7pPr marL="3200400" lvl="6" indent="-317500" algn="l" rtl="0">
              <a:spcBef>
                <a:spcPts val="800"/>
              </a:spcBef>
              <a:spcAft>
                <a:spcPts val="0"/>
              </a:spcAft>
              <a:buSzPts val="1400"/>
              <a:buChar char="🠶"/>
              <a:defRPr/>
            </a:lvl7pPr>
            <a:lvl8pPr marL="3657600" lvl="7" indent="-317500" algn="l" rtl="0">
              <a:spcBef>
                <a:spcPts val="800"/>
              </a:spcBef>
              <a:spcAft>
                <a:spcPts val="0"/>
              </a:spcAft>
              <a:buSzPts val="1400"/>
              <a:buChar char="🠶"/>
              <a:defRPr/>
            </a:lvl8pPr>
            <a:lvl9pPr marL="4114800" lvl="8" indent="-317500" algn="l" rtl="0">
              <a:spcBef>
                <a:spcPts val="800"/>
              </a:spcBef>
              <a:spcAft>
                <a:spcPts val="0"/>
              </a:spcAft>
              <a:buSzPts val="1400"/>
              <a:buChar char="🠶"/>
              <a:defRPr/>
            </a:lvl9pPr>
          </a:lstStyle>
          <a:p>
            <a:endParaRPr/>
          </a:p>
        </p:txBody>
      </p:sp>
      <p:sp>
        <p:nvSpPr>
          <p:cNvPr id="176" name="Google Shape;176;p28"/>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7" name="Google Shape;177;p28"/>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78" name="Google Shape;178;p28"/>
          <p:cNvSpPr/>
          <p:nvPr/>
        </p:nvSpPr>
        <p:spPr>
          <a:xfrm rot="10800000" flipH="1">
            <a:off x="-3142" y="53577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79" name="Google Shape;179;p28"/>
          <p:cNvSpPr txBox="1">
            <a:spLocks noGrp="1"/>
          </p:cNvSpPr>
          <p:nvPr>
            <p:ph type="sldNum" idx="12"/>
          </p:nvPr>
        </p:nvSpPr>
        <p:spPr>
          <a:xfrm>
            <a:off x="398859" y="590836"/>
            <a:ext cx="5847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0"/>
        <p:cNvGrpSpPr/>
        <p:nvPr/>
      </p:nvGrpSpPr>
      <p:grpSpPr>
        <a:xfrm>
          <a:off x="0" y="0"/>
          <a:ext cx="0" cy="0"/>
          <a:chOff x="0" y="0"/>
          <a:chExt cx="0" cy="0"/>
        </a:xfrm>
      </p:grpSpPr>
      <p:sp>
        <p:nvSpPr>
          <p:cNvPr id="181" name="Google Shape;181;p29"/>
          <p:cNvSpPr txBox="1">
            <a:spLocks noGrp="1"/>
          </p:cNvSpPr>
          <p:nvPr>
            <p:ph type="ctrTitle"/>
          </p:nvPr>
        </p:nvSpPr>
        <p:spPr>
          <a:xfrm>
            <a:off x="1941910" y="1885950"/>
            <a:ext cx="6686400" cy="16971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rgbClr val="168DBA"/>
              </a:buClr>
              <a:buSzPts val="4100"/>
              <a:buFont typeface="Century Gothic"/>
              <a:buNone/>
              <a:defRPr sz="410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2" name="Google Shape;182;p29"/>
          <p:cNvSpPr txBox="1">
            <a:spLocks noGrp="1"/>
          </p:cNvSpPr>
          <p:nvPr>
            <p:ph type="subTitle" idx="1"/>
          </p:nvPr>
        </p:nvSpPr>
        <p:spPr>
          <a:xfrm>
            <a:off x="1941910" y="3583034"/>
            <a:ext cx="6686400" cy="844800"/>
          </a:xfrm>
          <a:prstGeom prst="rect">
            <a:avLst/>
          </a:prstGeom>
          <a:noFill/>
          <a:ln>
            <a:noFill/>
          </a:ln>
        </p:spPr>
        <p:txBody>
          <a:bodyPr spcFirstLastPara="1" wrap="square" lIns="68575" tIns="34275" rIns="68575" bIns="34275" anchor="t" anchorCtr="0">
            <a:noAutofit/>
          </a:bodyPr>
          <a:lstStyle>
            <a:lvl1pPr lvl="0" algn="l" rtl="0">
              <a:spcBef>
                <a:spcPts val="800"/>
              </a:spcBef>
              <a:spcAft>
                <a:spcPts val="0"/>
              </a:spcAft>
              <a:buSzPts val="1400"/>
              <a:buNone/>
              <a:defRPr>
                <a:solidFill>
                  <a:srgbClr val="595959"/>
                </a:solidFill>
              </a:defRPr>
            </a:lvl1pPr>
            <a:lvl2pPr lvl="1" algn="ctr" rtl="0">
              <a:spcBef>
                <a:spcPts val="800"/>
              </a:spcBef>
              <a:spcAft>
                <a:spcPts val="0"/>
              </a:spcAft>
              <a:buSzPts val="1200"/>
              <a:buNone/>
              <a:defRPr>
                <a:solidFill>
                  <a:srgbClr val="888888"/>
                </a:solidFill>
              </a:defRPr>
            </a:lvl2pPr>
            <a:lvl3pPr lvl="2" algn="ctr" rtl="0">
              <a:spcBef>
                <a:spcPts val="800"/>
              </a:spcBef>
              <a:spcAft>
                <a:spcPts val="0"/>
              </a:spcAft>
              <a:buSzPts val="1100"/>
              <a:buNone/>
              <a:defRPr>
                <a:solidFill>
                  <a:srgbClr val="888888"/>
                </a:solidFill>
              </a:defRPr>
            </a:lvl3pPr>
            <a:lvl4pPr lvl="3" algn="ctr" rtl="0">
              <a:spcBef>
                <a:spcPts val="800"/>
              </a:spcBef>
              <a:spcAft>
                <a:spcPts val="0"/>
              </a:spcAft>
              <a:buSzPts val="900"/>
              <a:buNone/>
              <a:defRPr>
                <a:solidFill>
                  <a:srgbClr val="888888"/>
                </a:solidFill>
              </a:defRPr>
            </a:lvl4pPr>
            <a:lvl5pPr lvl="4" algn="ctr" rtl="0">
              <a:spcBef>
                <a:spcPts val="800"/>
              </a:spcBef>
              <a:spcAft>
                <a:spcPts val="0"/>
              </a:spcAft>
              <a:buSzPts val="900"/>
              <a:buNone/>
              <a:defRPr>
                <a:solidFill>
                  <a:srgbClr val="888888"/>
                </a:solidFill>
              </a:defRPr>
            </a:lvl5pPr>
            <a:lvl6pPr lvl="5" algn="ctr" rtl="0">
              <a:spcBef>
                <a:spcPts val="800"/>
              </a:spcBef>
              <a:spcAft>
                <a:spcPts val="0"/>
              </a:spcAft>
              <a:buSzPts val="900"/>
              <a:buNone/>
              <a:defRPr>
                <a:solidFill>
                  <a:srgbClr val="888888"/>
                </a:solidFill>
              </a:defRPr>
            </a:lvl6pPr>
            <a:lvl7pPr lvl="6" algn="ctr" rtl="0">
              <a:spcBef>
                <a:spcPts val="800"/>
              </a:spcBef>
              <a:spcAft>
                <a:spcPts val="0"/>
              </a:spcAft>
              <a:buSzPts val="900"/>
              <a:buNone/>
              <a:defRPr>
                <a:solidFill>
                  <a:srgbClr val="888888"/>
                </a:solidFill>
              </a:defRPr>
            </a:lvl7pPr>
            <a:lvl8pPr lvl="7" algn="ctr" rtl="0">
              <a:spcBef>
                <a:spcPts val="800"/>
              </a:spcBef>
              <a:spcAft>
                <a:spcPts val="0"/>
              </a:spcAft>
              <a:buSzPts val="900"/>
              <a:buNone/>
              <a:defRPr>
                <a:solidFill>
                  <a:srgbClr val="888888"/>
                </a:solidFill>
              </a:defRPr>
            </a:lvl8pPr>
            <a:lvl9pPr lvl="8" algn="ctr" rtl="0">
              <a:spcBef>
                <a:spcPts val="800"/>
              </a:spcBef>
              <a:spcAft>
                <a:spcPts val="0"/>
              </a:spcAft>
              <a:buSzPts val="900"/>
              <a:buNone/>
              <a:defRPr>
                <a:solidFill>
                  <a:srgbClr val="888888"/>
                </a:solidFill>
              </a:defRPr>
            </a:lvl9pPr>
          </a:lstStyle>
          <a:p>
            <a:endParaRPr/>
          </a:p>
        </p:txBody>
      </p:sp>
      <p:sp>
        <p:nvSpPr>
          <p:cNvPr id="183" name="Google Shape;183;p29"/>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4" name="Google Shape;184;p29"/>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5" name="Google Shape;185;p29"/>
          <p:cNvSpPr/>
          <p:nvPr/>
        </p:nvSpPr>
        <p:spPr>
          <a:xfrm>
            <a:off x="0" y="3242858"/>
            <a:ext cx="1308490" cy="583942"/>
          </a:xfrm>
          <a:custGeom>
            <a:avLst/>
            <a:gdLst/>
            <a:ahLst/>
            <a:cxnLst/>
            <a:rect l="l" t="t" r="r" b="b"/>
            <a:pathLst>
              <a:path w="372" h="166" extrusionOk="0">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86" name="Google Shape;186;p29"/>
          <p:cNvSpPr txBox="1">
            <a:spLocks noGrp="1"/>
          </p:cNvSpPr>
          <p:nvPr>
            <p:ph type="sldNum" idx="12"/>
          </p:nvPr>
        </p:nvSpPr>
        <p:spPr>
          <a:xfrm>
            <a:off x="398859" y="3397155"/>
            <a:ext cx="5847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7"/>
        <p:cNvGrpSpPr/>
        <p:nvPr/>
      </p:nvGrpSpPr>
      <p:grpSpPr>
        <a:xfrm>
          <a:off x="0" y="0"/>
          <a:ext cx="0" cy="0"/>
          <a:chOff x="0" y="0"/>
          <a:chExt cx="0" cy="0"/>
        </a:xfrm>
      </p:grpSpPr>
      <p:sp>
        <p:nvSpPr>
          <p:cNvPr id="188" name="Google Shape;188;p30"/>
          <p:cNvSpPr txBox="1">
            <a:spLocks noGrp="1"/>
          </p:cNvSpPr>
          <p:nvPr>
            <p:ph type="title"/>
          </p:nvPr>
        </p:nvSpPr>
        <p:spPr>
          <a:xfrm>
            <a:off x="1941909" y="1544063"/>
            <a:ext cx="6686400" cy="1101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rgbClr val="168DBA"/>
              </a:buClr>
              <a:buSzPts val="3000"/>
              <a:buFont typeface="Century Gothic"/>
              <a:buNone/>
              <a:defRPr sz="3000" b="0" cap="none"/>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89" name="Google Shape;189;p30"/>
          <p:cNvSpPr txBox="1">
            <a:spLocks noGrp="1"/>
          </p:cNvSpPr>
          <p:nvPr>
            <p:ph type="body" idx="1"/>
          </p:nvPr>
        </p:nvSpPr>
        <p:spPr>
          <a:xfrm>
            <a:off x="1941909" y="2647597"/>
            <a:ext cx="6686400" cy="645300"/>
          </a:xfrm>
          <a:prstGeom prst="rect">
            <a:avLst/>
          </a:prstGeom>
          <a:noFill/>
          <a:ln>
            <a:noFill/>
          </a:ln>
        </p:spPr>
        <p:txBody>
          <a:bodyPr spcFirstLastPara="1" wrap="square" lIns="68575" tIns="34275" rIns="68575" bIns="34275" anchor="t" anchorCtr="0">
            <a:noAutofit/>
          </a:bodyPr>
          <a:lstStyle>
            <a:lvl1pPr marL="457200" lvl="0" indent="-228600" algn="l" rtl="0">
              <a:spcBef>
                <a:spcPts val="800"/>
              </a:spcBef>
              <a:spcAft>
                <a:spcPts val="0"/>
              </a:spcAft>
              <a:buSzPts val="1500"/>
              <a:buNone/>
              <a:defRPr sz="1500">
                <a:solidFill>
                  <a:srgbClr val="595959"/>
                </a:solidFill>
              </a:defRPr>
            </a:lvl1pPr>
            <a:lvl2pPr marL="914400" lvl="1" indent="-228600" algn="l" rtl="0">
              <a:spcBef>
                <a:spcPts val="800"/>
              </a:spcBef>
              <a:spcAft>
                <a:spcPts val="0"/>
              </a:spcAft>
              <a:buSzPts val="1400"/>
              <a:buNone/>
              <a:defRPr sz="1400">
                <a:solidFill>
                  <a:srgbClr val="888888"/>
                </a:solidFill>
              </a:defRPr>
            </a:lvl2pPr>
            <a:lvl3pPr marL="1371600" lvl="2" indent="-228600" algn="l" rtl="0">
              <a:spcBef>
                <a:spcPts val="800"/>
              </a:spcBef>
              <a:spcAft>
                <a:spcPts val="0"/>
              </a:spcAft>
              <a:buSzPts val="1200"/>
              <a:buNone/>
              <a:defRPr sz="1200">
                <a:solidFill>
                  <a:srgbClr val="888888"/>
                </a:solidFill>
              </a:defRPr>
            </a:lvl3pPr>
            <a:lvl4pPr marL="1828800" lvl="3" indent="-228600" algn="l" rtl="0">
              <a:spcBef>
                <a:spcPts val="800"/>
              </a:spcBef>
              <a:spcAft>
                <a:spcPts val="0"/>
              </a:spcAft>
              <a:buSzPts val="1100"/>
              <a:buNone/>
              <a:defRPr sz="1100">
                <a:solidFill>
                  <a:srgbClr val="888888"/>
                </a:solidFill>
              </a:defRPr>
            </a:lvl4pPr>
            <a:lvl5pPr marL="2286000" lvl="4" indent="-228600" algn="l" rtl="0">
              <a:spcBef>
                <a:spcPts val="800"/>
              </a:spcBef>
              <a:spcAft>
                <a:spcPts val="0"/>
              </a:spcAft>
              <a:buSzPts val="1100"/>
              <a:buNone/>
              <a:defRPr sz="1100">
                <a:solidFill>
                  <a:srgbClr val="888888"/>
                </a:solidFill>
              </a:defRPr>
            </a:lvl5pPr>
            <a:lvl6pPr marL="2743200" lvl="5" indent="-228600" algn="l" rtl="0">
              <a:spcBef>
                <a:spcPts val="800"/>
              </a:spcBef>
              <a:spcAft>
                <a:spcPts val="0"/>
              </a:spcAft>
              <a:buSzPts val="1100"/>
              <a:buNone/>
              <a:defRPr sz="1100">
                <a:solidFill>
                  <a:srgbClr val="888888"/>
                </a:solidFill>
              </a:defRPr>
            </a:lvl6pPr>
            <a:lvl7pPr marL="3200400" lvl="6" indent="-228600" algn="l" rtl="0">
              <a:spcBef>
                <a:spcPts val="800"/>
              </a:spcBef>
              <a:spcAft>
                <a:spcPts val="0"/>
              </a:spcAft>
              <a:buSzPts val="1100"/>
              <a:buNone/>
              <a:defRPr sz="1100">
                <a:solidFill>
                  <a:srgbClr val="888888"/>
                </a:solidFill>
              </a:defRPr>
            </a:lvl7pPr>
            <a:lvl8pPr marL="3657600" lvl="7" indent="-228600" algn="l" rtl="0">
              <a:spcBef>
                <a:spcPts val="800"/>
              </a:spcBef>
              <a:spcAft>
                <a:spcPts val="0"/>
              </a:spcAft>
              <a:buSzPts val="1100"/>
              <a:buNone/>
              <a:defRPr sz="1100">
                <a:solidFill>
                  <a:srgbClr val="888888"/>
                </a:solidFill>
              </a:defRPr>
            </a:lvl8pPr>
            <a:lvl9pPr marL="4114800" lvl="8" indent="-228600" algn="l" rtl="0">
              <a:spcBef>
                <a:spcPts val="800"/>
              </a:spcBef>
              <a:spcAft>
                <a:spcPts val="0"/>
              </a:spcAft>
              <a:buSzPts val="1100"/>
              <a:buNone/>
              <a:defRPr sz="1100">
                <a:solidFill>
                  <a:srgbClr val="888888"/>
                </a:solidFill>
              </a:defRPr>
            </a:lvl9pPr>
          </a:lstStyle>
          <a:p>
            <a:endParaRPr/>
          </a:p>
        </p:txBody>
      </p:sp>
      <p:sp>
        <p:nvSpPr>
          <p:cNvPr id="190" name="Google Shape;190;p30"/>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1" name="Google Shape;191;p30"/>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2" name="Google Shape;192;p30"/>
          <p:cNvSpPr/>
          <p:nvPr/>
        </p:nvSpPr>
        <p:spPr>
          <a:xfrm rot="10800000" flipH="1">
            <a:off x="-3142" y="238362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93" name="Google Shape;193;p30"/>
          <p:cNvSpPr txBox="1">
            <a:spLocks noGrp="1"/>
          </p:cNvSpPr>
          <p:nvPr>
            <p:ph type="sldNum" idx="12"/>
          </p:nvPr>
        </p:nvSpPr>
        <p:spPr>
          <a:xfrm>
            <a:off x="398859" y="2433104"/>
            <a:ext cx="5847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1944693" y="468083"/>
            <a:ext cx="6683700" cy="960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rgbClr val="168DBA"/>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6" name="Google Shape;196;p31"/>
          <p:cNvSpPr txBox="1">
            <a:spLocks noGrp="1"/>
          </p:cNvSpPr>
          <p:nvPr>
            <p:ph type="body" idx="1"/>
          </p:nvPr>
        </p:nvSpPr>
        <p:spPr>
          <a:xfrm>
            <a:off x="1941909" y="1600200"/>
            <a:ext cx="3235500" cy="2833200"/>
          </a:xfrm>
          <a:prstGeom prst="rect">
            <a:avLst/>
          </a:prstGeom>
          <a:noFill/>
          <a:ln>
            <a:noFill/>
          </a:ln>
        </p:spPr>
        <p:txBody>
          <a:bodyPr spcFirstLastPara="1" wrap="square" lIns="68575" tIns="34275" rIns="68575" bIns="34275" anchor="t" anchorCtr="0">
            <a:noAutofit/>
          </a:bodyPr>
          <a:lstStyle>
            <a:lvl1pPr marL="457200" lvl="0" indent="-317500" algn="l" rtl="0">
              <a:spcBef>
                <a:spcPts val="800"/>
              </a:spcBef>
              <a:spcAft>
                <a:spcPts val="0"/>
              </a:spcAft>
              <a:buSzPts val="1400"/>
              <a:buChar char="🠶"/>
              <a:defRPr/>
            </a:lvl1pPr>
            <a:lvl2pPr marL="914400" lvl="1" indent="-317500" algn="l" rtl="0">
              <a:spcBef>
                <a:spcPts val="800"/>
              </a:spcBef>
              <a:spcAft>
                <a:spcPts val="0"/>
              </a:spcAft>
              <a:buSzPts val="1400"/>
              <a:buChar char="🠶"/>
              <a:defRPr/>
            </a:lvl2pPr>
            <a:lvl3pPr marL="1371600" lvl="2" indent="-317500" algn="l" rtl="0">
              <a:spcBef>
                <a:spcPts val="800"/>
              </a:spcBef>
              <a:spcAft>
                <a:spcPts val="0"/>
              </a:spcAft>
              <a:buSzPts val="1400"/>
              <a:buChar char="🠶"/>
              <a:defRPr/>
            </a:lvl3pPr>
            <a:lvl4pPr marL="1828800" lvl="3" indent="-317500" algn="l" rtl="0">
              <a:spcBef>
                <a:spcPts val="800"/>
              </a:spcBef>
              <a:spcAft>
                <a:spcPts val="0"/>
              </a:spcAft>
              <a:buSzPts val="1400"/>
              <a:buChar char="🠶"/>
              <a:defRPr/>
            </a:lvl4pPr>
            <a:lvl5pPr marL="2286000" lvl="4" indent="-317500" algn="l" rtl="0">
              <a:spcBef>
                <a:spcPts val="800"/>
              </a:spcBef>
              <a:spcAft>
                <a:spcPts val="0"/>
              </a:spcAft>
              <a:buSzPts val="1400"/>
              <a:buChar char="🠶"/>
              <a:defRPr/>
            </a:lvl5pPr>
            <a:lvl6pPr marL="2743200" lvl="5" indent="-317500" algn="l" rtl="0">
              <a:spcBef>
                <a:spcPts val="800"/>
              </a:spcBef>
              <a:spcAft>
                <a:spcPts val="0"/>
              </a:spcAft>
              <a:buSzPts val="1400"/>
              <a:buChar char="🠶"/>
              <a:defRPr/>
            </a:lvl6pPr>
            <a:lvl7pPr marL="3200400" lvl="6" indent="-317500" algn="l" rtl="0">
              <a:spcBef>
                <a:spcPts val="800"/>
              </a:spcBef>
              <a:spcAft>
                <a:spcPts val="0"/>
              </a:spcAft>
              <a:buSzPts val="1400"/>
              <a:buChar char="🠶"/>
              <a:defRPr/>
            </a:lvl7pPr>
            <a:lvl8pPr marL="3657600" lvl="7" indent="-317500" algn="l" rtl="0">
              <a:spcBef>
                <a:spcPts val="800"/>
              </a:spcBef>
              <a:spcAft>
                <a:spcPts val="0"/>
              </a:spcAft>
              <a:buSzPts val="1400"/>
              <a:buChar char="🠶"/>
              <a:defRPr/>
            </a:lvl8pPr>
            <a:lvl9pPr marL="4114800" lvl="8" indent="-317500" algn="l" rtl="0">
              <a:spcBef>
                <a:spcPts val="800"/>
              </a:spcBef>
              <a:spcAft>
                <a:spcPts val="0"/>
              </a:spcAft>
              <a:buSzPts val="1400"/>
              <a:buChar char="🠶"/>
              <a:defRPr/>
            </a:lvl9pPr>
          </a:lstStyle>
          <a:p>
            <a:endParaRPr/>
          </a:p>
        </p:txBody>
      </p:sp>
      <p:sp>
        <p:nvSpPr>
          <p:cNvPr id="197" name="Google Shape;197;p31"/>
          <p:cNvSpPr txBox="1">
            <a:spLocks noGrp="1"/>
          </p:cNvSpPr>
          <p:nvPr>
            <p:ph type="body" idx="2"/>
          </p:nvPr>
        </p:nvSpPr>
        <p:spPr>
          <a:xfrm>
            <a:off x="5393060" y="1594667"/>
            <a:ext cx="3235500" cy="2833200"/>
          </a:xfrm>
          <a:prstGeom prst="rect">
            <a:avLst/>
          </a:prstGeom>
          <a:noFill/>
          <a:ln>
            <a:noFill/>
          </a:ln>
        </p:spPr>
        <p:txBody>
          <a:bodyPr spcFirstLastPara="1" wrap="square" lIns="68575" tIns="34275" rIns="68575" bIns="34275" anchor="t" anchorCtr="0">
            <a:noAutofit/>
          </a:bodyPr>
          <a:lstStyle>
            <a:lvl1pPr marL="457200" lvl="0" indent="-317500" algn="l" rtl="0">
              <a:spcBef>
                <a:spcPts val="800"/>
              </a:spcBef>
              <a:spcAft>
                <a:spcPts val="0"/>
              </a:spcAft>
              <a:buSzPts val="1400"/>
              <a:buChar char="🠶"/>
              <a:defRPr/>
            </a:lvl1pPr>
            <a:lvl2pPr marL="914400" lvl="1" indent="-317500" algn="l" rtl="0">
              <a:spcBef>
                <a:spcPts val="800"/>
              </a:spcBef>
              <a:spcAft>
                <a:spcPts val="0"/>
              </a:spcAft>
              <a:buSzPts val="1400"/>
              <a:buChar char="🠶"/>
              <a:defRPr/>
            </a:lvl2pPr>
            <a:lvl3pPr marL="1371600" lvl="2" indent="-317500" algn="l" rtl="0">
              <a:spcBef>
                <a:spcPts val="800"/>
              </a:spcBef>
              <a:spcAft>
                <a:spcPts val="0"/>
              </a:spcAft>
              <a:buSzPts val="1400"/>
              <a:buChar char="🠶"/>
              <a:defRPr/>
            </a:lvl3pPr>
            <a:lvl4pPr marL="1828800" lvl="3" indent="-317500" algn="l" rtl="0">
              <a:spcBef>
                <a:spcPts val="800"/>
              </a:spcBef>
              <a:spcAft>
                <a:spcPts val="0"/>
              </a:spcAft>
              <a:buSzPts val="1400"/>
              <a:buChar char="🠶"/>
              <a:defRPr/>
            </a:lvl4pPr>
            <a:lvl5pPr marL="2286000" lvl="4" indent="-317500" algn="l" rtl="0">
              <a:spcBef>
                <a:spcPts val="800"/>
              </a:spcBef>
              <a:spcAft>
                <a:spcPts val="0"/>
              </a:spcAft>
              <a:buSzPts val="1400"/>
              <a:buChar char="🠶"/>
              <a:defRPr/>
            </a:lvl5pPr>
            <a:lvl6pPr marL="2743200" lvl="5" indent="-317500" algn="l" rtl="0">
              <a:spcBef>
                <a:spcPts val="800"/>
              </a:spcBef>
              <a:spcAft>
                <a:spcPts val="0"/>
              </a:spcAft>
              <a:buSzPts val="1400"/>
              <a:buChar char="🠶"/>
              <a:defRPr/>
            </a:lvl6pPr>
            <a:lvl7pPr marL="3200400" lvl="6" indent="-317500" algn="l" rtl="0">
              <a:spcBef>
                <a:spcPts val="800"/>
              </a:spcBef>
              <a:spcAft>
                <a:spcPts val="0"/>
              </a:spcAft>
              <a:buSzPts val="1400"/>
              <a:buChar char="🠶"/>
              <a:defRPr/>
            </a:lvl7pPr>
            <a:lvl8pPr marL="3657600" lvl="7" indent="-317500" algn="l" rtl="0">
              <a:spcBef>
                <a:spcPts val="800"/>
              </a:spcBef>
              <a:spcAft>
                <a:spcPts val="0"/>
              </a:spcAft>
              <a:buSzPts val="1400"/>
              <a:buChar char="🠶"/>
              <a:defRPr/>
            </a:lvl8pPr>
            <a:lvl9pPr marL="4114800" lvl="8" indent="-317500" algn="l" rtl="0">
              <a:spcBef>
                <a:spcPts val="800"/>
              </a:spcBef>
              <a:spcAft>
                <a:spcPts val="0"/>
              </a:spcAft>
              <a:buSzPts val="1400"/>
              <a:buChar char="🠶"/>
              <a:defRPr/>
            </a:lvl9pPr>
          </a:lstStyle>
          <a:p>
            <a:endParaRPr/>
          </a:p>
        </p:txBody>
      </p:sp>
      <p:sp>
        <p:nvSpPr>
          <p:cNvPr id="198" name="Google Shape;198;p31"/>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199" name="Google Shape;199;p31"/>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0" name="Google Shape;200;p31"/>
          <p:cNvSpPr/>
          <p:nvPr/>
        </p:nvSpPr>
        <p:spPr>
          <a:xfrm rot="10800000" flipH="1">
            <a:off x="-3142" y="53577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01" name="Google Shape;201;p31"/>
          <p:cNvSpPr txBox="1">
            <a:spLocks noGrp="1"/>
          </p:cNvSpPr>
          <p:nvPr>
            <p:ph type="sldNum" idx="12"/>
          </p:nvPr>
        </p:nvSpPr>
        <p:spPr>
          <a:xfrm>
            <a:off x="398859" y="590836"/>
            <a:ext cx="5847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02"/>
        <p:cNvGrpSpPr/>
        <p:nvPr/>
      </p:nvGrpSpPr>
      <p:grpSpPr>
        <a:xfrm>
          <a:off x="0" y="0"/>
          <a:ext cx="0" cy="0"/>
          <a:chOff x="0" y="0"/>
          <a:chExt cx="0" cy="0"/>
        </a:xfrm>
      </p:grpSpPr>
      <p:sp>
        <p:nvSpPr>
          <p:cNvPr id="203" name="Google Shape;203;p32"/>
          <p:cNvSpPr txBox="1">
            <a:spLocks noGrp="1"/>
          </p:cNvSpPr>
          <p:nvPr>
            <p:ph type="title"/>
          </p:nvPr>
        </p:nvSpPr>
        <p:spPr>
          <a:xfrm>
            <a:off x="1944693" y="468083"/>
            <a:ext cx="6683700" cy="960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rgbClr val="168DBA"/>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4" name="Google Shape;204;p32"/>
          <p:cNvSpPr txBox="1">
            <a:spLocks noGrp="1"/>
          </p:cNvSpPr>
          <p:nvPr>
            <p:ph type="body" idx="1"/>
          </p:nvPr>
        </p:nvSpPr>
        <p:spPr>
          <a:xfrm>
            <a:off x="2204530" y="1479527"/>
            <a:ext cx="29946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800"/>
              <a:buNone/>
              <a:defRPr sz="1800" b="0"/>
            </a:lvl1pPr>
            <a:lvl2pPr marL="914400" lvl="1" indent="-228600" algn="l" rtl="0">
              <a:spcBef>
                <a:spcPts val="800"/>
              </a:spcBef>
              <a:spcAft>
                <a:spcPts val="0"/>
              </a:spcAft>
              <a:buSzPts val="1500"/>
              <a:buNone/>
              <a:defRPr sz="1500" b="1"/>
            </a:lvl2pPr>
            <a:lvl3pPr marL="1371600" lvl="2" indent="-228600" algn="l" rtl="0">
              <a:spcBef>
                <a:spcPts val="800"/>
              </a:spcBef>
              <a:spcAft>
                <a:spcPts val="0"/>
              </a:spcAft>
              <a:buSzPts val="1400"/>
              <a:buNone/>
              <a:defRPr sz="1400" b="1"/>
            </a:lvl3pPr>
            <a:lvl4pPr marL="1828800" lvl="3" indent="-228600" algn="l" rtl="0">
              <a:spcBef>
                <a:spcPts val="800"/>
              </a:spcBef>
              <a:spcAft>
                <a:spcPts val="0"/>
              </a:spcAft>
              <a:buSzPts val="1200"/>
              <a:buNone/>
              <a:defRPr sz="1200" b="1"/>
            </a:lvl4pPr>
            <a:lvl5pPr marL="2286000" lvl="4" indent="-228600" algn="l" rtl="0">
              <a:spcBef>
                <a:spcPts val="800"/>
              </a:spcBef>
              <a:spcAft>
                <a:spcPts val="0"/>
              </a:spcAft>
              <a:buSzPts val="1200"/>
              <a:buNone/>
              <a:defRPr sz="1200" b="1"/>
            </a:lvl5pPr>
            <a:lvl6pPr marL="2743200" lvl="5" indent="-228600" algn="l" rtl="0">
              <a:spcBef>
                <a:spcPts val="800"/>
              </a:spcBef>
              <a:spcAft>
                <a:spcPts val="0"/>
              </a:spcAft>
              <a:buSzPts val="1200"/>
              <a:buNone/>
              <a:defRPr sz="1200" b="1"/>
            </a:lvl6pPr>
            <a:lvl7pPr marL="3200400" lvl="6" indent="-228600" algn="l" rtl="0">
              <a:spcBef>
                <a:spcPts val="800"/>
              </a:spcBef>
              <a:spcAft>
                <a:spcPts val="0"/>
              </a:spcAft>
              <a:buSzPts val="1200"/>
              <a:buNone/>
              <a:defRPr sz="1200" b="1"/>
            </a:lvl7pPr>
            <a:lvl8pPr marL="3657600" lvl="7" indent="-228600" algn="l" rtl="0">
              <a:spcBef>
                <a:spcPts val="800"/>
              </a:spcBef>
              <a:spcAft>
                <a:spcPts val="0"/>
              </a:spcAft>
              <a:buSzPts val="1200"/>
              <a:buNone/>
              <a:defRPr sz="1200" b="1"/>
            </a:lvl8pPr>
            <a:lvl9pPr marL="4114800" lvl="8" indent="-228600" algn="l" rtl="0">
              <a:spcBef>
                <a:spcPts val="800"/>
              </a:spcBef>
              <a:spcAft>
                <a:spcPts val="0"/>
              </a:spcAft>
              <a:buSzPts val="1200"/>
              <a:buNone/>
              <a:defRPr sz="1200" b="1"/>
            </a:lvl9pPr>
          </a:lstStyle>
          <a:p>
            <a:endParaRPr/>
          </a:p>
        </p:txBody>
      </p:sp>
      <p:sp>
        <p:nvSpPr>
          <p:cNvPr id="205" name="Google Shape;205;p32"/>
          <p:cNvSpPr txBox="1">
            <a:spLocks noGrp="1"/>
          </p:cNvSpPr>
          <p:nvPr>
            <p:ph type="body" idx="2"/>
          </p:nvPr>
        </p:nvSpPr>
        <p:spPr>
          <a:xfrm>
            <a:off x="1941909" y="1911725"/>
            <a:ext cx="3257100" cy="2515500"/>
          </a:xfrm>
          <a:prstGeom prst="rect">
            <a:avLst/>
          </a:prstGeom>
          <a:noFill/>
          <a:ln>
            <a:noFill/>
          </a:ln>
        </p:spPr>
        <p:txBody>
          <a:bodyPr spcFirstLastPara="1" wrap="square" lIns="68575" tIns="34275" rIns="68575" bIns="34275" anchor="t" anchorCtr="0">
            <a:noAutofit/>
          </a:bodyPr>
          <a:lstStyle>
            <a:lvl1pPr marL="457200" lvl="0" indent="-317500" algn="l" rtl="0">
              <a:spcBef>
                <a:spcPts val="800"/>
              </a:spcBef>
              <a:spcAft>
                <a:spcPts val="0"/>
              </a:spcAft>
              <a:buSzPts val="1400"/>
              <a:buChar char="🠶"/>
              <a:defRPr/>
            </a:lvl1pPr>
            <a:lvl2pPr marL="914400" lvl="1" indent="-317500" algn="l" rtl="0">
              <a:spcBef>
                <a:spcPts val="800"/>
              </a:spcBef>
              <a:spcAft>
                <a:spcPts val="0"/>
              </a:spcAft>
              <a:buSzPts val="1400"/>
              <a:buChar char="🠶"/>
              <a:defRPr/>
            </a:lvl2pPr>
            <a:lvl3pPr marL="1371600" lvl="2" indent="-317500" algn="l" rtl="0">
              <a:spcBef>
                <a:spcPts val="800"/>
              </a:spcBef>
              <a:spcAft>
                <a:spcPts val="0"/>
              </a:spcAft>
              <a:buSzPts val="1400"/>
              <a:buChar char="🠶"/>
              <a:defRPr/>
            </a:lvl3pPr>
            <a:lvl4pPr marL="1828800" lvl="3" indent="-317500" algn="l" rtl="0">
              <a:spcBef>
                <a:spcPts val="800"/>
              </a:spcBef>
              <a:spcAft>
                <a:spcPts val="0"/>
              </a:spcAft>
              <a:buSzPts val="1400"/>
              <a:buChar char="🠶"/>
              <a:defRPr/>
            </a:lvl4pPr>
            <a:lvl5pPr marL="2286000" lvl="4" indent="-317500" algn="l" rtl="0">
              <a:spcBef>
                <a:spcPts val="800"/>
              </a:spcBef>
              <a:spcAft>
                <a:spcPts val="0"/>
              </a:spcAft>
              <a:buSzPts val="1400"/>
              <a:buChar char="🠶"/>
              <a:defRPr/>
            </a:lvl5pPr>
            <a:lvl6pPr marL="2743200" lvl="5" indent="-317500" algn="l" rtl="0">
              <a:spcBef>
                <a:spcPts val="800"/>
              </a:spcBef>
              <a:spcAft>
                <a:spcPts val="0"/>
              </a:spcAft>
              <a:buSzPts val="1400"/>
              <a:buChar char="🠶"/>
              <a:defRPr/>
            </a:lvl6pPr>
            <a:lvl7pPr marL="3200400" lvl="6" indent="-317500" algn="l" rtl="0">
              <a:spcBef>
                <a:spcPts val="800"/>
              </a:spcBef>
              <a:spcAft>
                <a:spcPts val="0"/>
              </a:spcAft>
              <a:buSzPts val="1400"/>
              <a:buChar char="🠶"/>
              <a:defRPr/>
            </a:lvl7pPr>
            <a:lvl8pPr marL="3657600" lvl="7" indent="-317500" algn="l" rtl="0">
              <a:spcBef>
                <a:spcPts val="800"/>
              </a:spcBef>
              <a:spcAft>
                <a:spcPts val="0"/>
              </a:spcAft>
              <a:buSzPts val="1400"/>
              <a:buChar char="🠶"/>
              <a:defRPr/>
            </a:lvl8pPr>
            <a:lvl9pPr marL="4114800" lvl="8" indent="-317500" algn="l" rtl="0">
              <a:spcBef>
                <a:spcPts val="800"/>
              </a:spcBef>
              <a:spcAft>
                <a:spcPts val="0"/>
              </a:spcAft>
              <a:buSzPts val="1400"/>
              <a:buChar char="🠶"/>
              <a:defRPr/>
            </a:lvl9pPr>
          </a:lstStyle>
          <a:p>
            <a:endParaRPr/>
          </a:p>
        </p:txBody>
      </p:sp>
      <p:sp>
        <p:nvSpPr>
          <p:cNvPr id="206" name="Google Shape;206;p32"/>
          <p:cNvSpPr txBox="1">
            <a:spLocks noGrp="1"/>
          </p:cNvSpPr>
          <p:nvPr>
            <p:ph type="body" idx="3"/>
          </p:nvPr>
        </p:nvSpPr>
        <p:spPr>
          <a:xfrm>
            <a:off x="5629972" y="1477106"/>
            <a:ext cx="2999100" cy="4323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800"/>
              <a:buNone/>
              <a:defRPr sz="1800" b="0"/>
            </a:lvl1pPr>
            <a:lvl2pPr marL="914400" lvl="1" indent="-228600" algn="l" rtl="0">
              <a:spcBef>
                <a:spcPts val="800"/>
              </a:spcBef>
              <a:spcAft>
                <a:spcPts val="0"/>
              </a:spcAft>
              <a:buSzPts val="1500"/>
              <a:buNone/>
              <a:defRPr sz="1500" b="1"/>
            </a:lvl2pPr>
            <a:lvl3pPr marL="1371600" lvl="2" indent="-228600" algn="l" rtl="0">
              <a:spcBef>
                <a:spcPts val="800"/>
              </a:spcBef>
              <a:spcAft>
                <a:spcPts val="0"/>
              </a:spcAft>
              <a:buSzPts val="1400"/>
              <a:buNone/>
              <a:defRPr sz="1400" b="1"/>
            </a:lvl3pPr>
            <a:lvl4pPr marL="1828800" lvl="3" indent="-228600" algn="l" rtl="0">
              <a:spcBef>
                <a:spcPts val="800"/>
              </a:spcBef>
              <a:spcAft>
                <a:spcPts val="0"/>
              </a:spcAft>
              <a:buSzPts val="1200"/>
              <a:buNone/>
              <a:defRPr sz="1200" b="1"/>
            </a:lvl4pPr>
            <a:lvl5pPr marL="2286000" lvl="4" indent="-228600" algn="l" rtl="0">
              <a:spcBef>
                <a:spcPts val="800"/>
              </a:spcBef>
              <a:spcAft>
                <a:spcPts val="0"/>
              </a:spcAft>
              <a:buSzPts val="1200"/>
              <a:buNone/>
              <a:defRPr sz="1200" b="1"/>
            </a:lvl5pPr>
            <a:lvl6pPr marL="2743200" lvl="5" indent="-228600" algn="l" rtl="0">
              <a:spcBef>
                <a:spcPts val="800"/>
              </a:spcBef>
              <a:spcAft>
                <a:spcPts val="0"/>
              </a:spcAft>
              <a:buSzPts val="1200"/>
              <a:buNone/>
              <a:defRPr sz="1200" b="1"/>
            </a:lvl6pPr>
            <a:lvl7pPr marL="3200400" lvl="6" indent="-228600" algn="l" rtl="0">
              <a:spcBef>
                <a:spcPts val="800"/>
              </a:spcBef>
              <a:spcAft>
                <a:spcPts val="0"/>
              </a:spcAft>
              <a:buSzPts val="1200"/>
              <a:buNone/>
              <a:defRPr sz="1200" b="1"/>
            </a:lvl7pPr>
            <a:lvl8pPr marL="3657600" lvl="7" indent="-228600" algn="l" rtl="0">
              <a:spcBef>
                <a:spcPts val="800"/>
              </a:spcBef>
              <a:spcAft>
                <a:spcPts val="0"/>
              </a:spcAft>
              <a:buSzPts val="1200"/>
              <a:buNone/>
              <a:defRPr sz="1200" b="1"/>
            </a:lvl8pPr>
            <a:lvl9pPr marL="4114800" lvl="8" indent="-228600" algn="l" rtl="0">
              <a:spcBef>
                <a:spcPts val="800"/>
              </a:spcBef>
              <a:spcAft>
                <a:spcPts val="0"/>
              </a:spcAft>
              <a:buSzPts val="1200"/>
              <a:buNone/>
              <a:defRPr sz="1200" b="1"/>
            </a:lvl9pPr>
          </a:lstStyle>
          <a:p>
            <a:endParaRPr/>
          </a:p>
        </p:txBody>
      </p:sp>
      <p:sp>
        <p:nvSpPr>
          <p:cNvPr id="207" name="Google Shape;207;p32"/>
          <p:cNvSpPr txBox="1">
            <a:spLocks noGrp="1"/>
          </p:cNvSpPr>
          <p:nvPr>
            <p:ph type="body" idx="4"/>
          </p:nvPr>
        </p:nvSpPr>
        <p:spPr>
          <a:xfrm>
            <a:off x="5375218" y="1909304"/>
            <a:ext cx="3253800" cy="2515500"/>
          </a:xfrm>
          <a:prstGeom prst="rect">
            <a:avLst/>
          </a:prstGeom>
          <a:noFill/>
          <a:ln>
            <a:noFill/>
          </a:ln>
        </p:spPr>
        <p:txBody>
          <a:bodyPr spcFirstLastPara="1" wrap="square" lIns="68575" tIns="34275" rIns="68575" bIns="34275" anchor="t" anchorCtr="0">
            <a:noAutofit/>
          </a:bodyPr>
          <a:lstStyle>
            <a:lvl1pPr marL="457200" lvl="0" indent="-317500" algn="l" rtl="0">
              <a:spcBef>
                <a:spcPts val="800"/>
              </a:spcBef>
              <a:spcAft>
                <a:spcPts val="0"/>
              </a:spcAft>
              <a:buSzPts val="1400"/>
              <a:buChar char="🠶"/>
              <a:defRPr/>
            </a:lvl1pPr>
            <a:lvl2pPr marL="914400" lvl="1" indent="-317500" algn="l" rtl="0">
              <a:spcBef>
                <a:spcPts val="800"/>
              </a:spcBef>
              <a:spcAft>
                <a:spcPts val="0"/>
              </a:spcAft>
              <a:buSzPts val="1400"/>
              <a:buChar char="🠶"/>
              <a:defRPr/>
            </a:lvl2pPr>
            <a:lvl3pPr marL="1371600" lvl="2" indent="-317500" algn="l" rtl="0">
              <a:spcBef>
                <a:spcPts val="800"/>
              </a:spcBef>
              <a:spcAft>
                <a:spcPts val="0"/>
              </a:spcAft>
              <a:buSzPts val="1400"/>
              <a:buChar char="🠶"/>
              <a:defRPr/>
            </a:lvl3pPr>
            <a:lvl4pPr marL="1828800" lvl="3" indent="-317500" algn="l" rtl="0">
              <a:spcBef>
                <a:spcPts val="800"/>
              </a:spcBef>
              <a:spcAft>
                <a:spcPts val="0"/>
              </a:spcAft>
              <a:buSzPts val="1400"/>
              <a:buChar char="🠶"/>
              <a:defRPr/>
            </a:lvl4pPr>
            <a:lvl5pPr marL="2286000" lvl="4" indent="-317500" algn="l" rtl="0">
              <a:spcBef>
                <a:spcPts val="800"/>
              </a:spcBef>
              <a:spcAft>
                <a:spcPts val="0"/>
              </a:spcAft>
              <a:buSzPts val="1400"/>
              <a:buChar char="🠶"/>
              <a:defRPr/>
            </a:lvl5pPr>
            <a:lvl6pPr marL="2743200" lvl="5" indent="-317500" algn="l" rtl="0">
              <a:spcBef>
                <a:spcPts val="800"/>
              </a:spcBef>
              <a:spcAft>
                <a:spcPts val="0"/>
              </a:spcAft>
              <a:buSzPts val="1400"/>
              <a:buChar char="🠶"/>
              <a:defRPr/>
            </a:lvl6pPr>
            <a:lvl7pPr marL="3200400" lvl="6" indent="-317500" algn="l" rtl="0">
              <a:spcBef>
                <a:spcPts val="800"/>
              </a:spcBef>
              <a:spcAft>
                <a:spcPts val="0"/>
              </a:spcAft>
              <a:buSzPts val="1400"/>
              <a:buChar char="🠶"/>
              <a:defRPr/>
            </a:lvl7pPr>
            <a:lvl8pPr marL="3657600" lvl="7" indent="-317500" algn="l" rtl="0">
              <a:spcBef>
                <a:spcPts val="800"/>
              </a:spcBef>
              <a:spcAft>
                <a:spcPts val="0"/>
              </a:spcAft>
              <a:buSzPts val="1400"/>
              <a:buChar char="🠶"/>
              <a:defRPr/>
            </a:lvl8pPr>
            <a:lvl9pPr marL="4114800" lvl="8" indent="-317500" algn="l" rtl="0">
              <a:spcBef>
                <a:spcPts val="800"/>
              </a:spcBef>
              <a:spcAft>
                <a:spcPts val="0"/>
              </a:spcAft>
              <a:buSzPts val="1400"/>
              <a:buChar char="🠶"/>
              <a:defRPr/>
            </a:lvl9pPr>
          </a:lstStyle>
          <a:p>
            <a:endParaRPr/>
          </a:p>
        </p:txBody>
      </p:sp>
      <p:sp>
        <p:nvSpPr>
          <p:cNvPr id="208" name="Google Shape;208;p32"/>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09" name="Google Shape;209;p32"/>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0" name="Google Shape;210;p32"/>
          <p:cNvSpPr/>
          <p:nvPr/>
        </p:nvSpPr>
        <p:spPr>
          <a:xfrm rot="10800000" flipH="1">
            <a:off x="-3142" y="53577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1" name="Google Shape;211;p32"/>
          <p:cNvSpPr txBox="1">
            <a:spLocks noGrp="1"/>
          </p:cNvSpPr>
          <p:nvPr>
            <p:ph type="sldNum" idx="12"/>
          </p:nvPr>
        </p:nvSpPr>
        <p:spPr>
          <a:xfrm>
            <a:off x="398859" y="590836"/>
            <a:ext cx="5847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2"/>
        <p:cNvGrpSpPr/>
        <p:nvPr/>
      </p:nvGrpSpPr>
      <p:grpSpPr>
        <a:xfrm>
          <a:off x="0" y="0"/>
          <a:ext cx="0" cy="0"/>
          <a:chOff x="0" y="0"/>
          <a:chExt cx="0" cy="0"/>
        </a:xfrm>
      </p:grpSpPr>
      <p:sp>
        <p:nvSpPr>
          <p:cNvPr id="213" name="Google Shape;213;p33"/>
          <p:cNvSpPr txBox="1">
            <a:spLocks noGrp="1"/>
          </p:cNvSpPr>
          <p:nvPr>
            <p:ph type="title"/>
          </p:nvPr>
        </p:nvSpPr>
        <p:spPr>
          <a:xfrm>
            <a:off x="1944693" y="468083"/>
            <a:ext cx="6683700" cy="960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rgbClr val="168DBA"/>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4" name="Google Shape;214;p33"/>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5" name="Google Shape;215;p33"/>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16" name="Google Shape;216;p33"/>
          <p:cNvSpPr/>
          <p:nvPr/>
        </p:nvSpPr>
        <p:spPr>
          <a:xfrm rot="10800000" flipH="1">
            <a:off x="-3142" y="53577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7" name="Google Shape;217;p33"/>
          <p:cNvSpPr txBox="1">
            <a:spLocks noGrp="1"/>
          </p:cNvSpPr>
          <p:nvPr>
            <p:ph type="sldNum" idx="12"/>
          </p:nvPr>
        </p:nvSpPr>
        <p:spPr>
          <a:xfrm>
            <a:off x="398859" y="590836"/>
            <a:ext cx="5847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8"/>
        <p:cNvGrpSpPr/>
        <p:nvPr/>
      </p:nvGrpSpPr>
      <p:grpSpPr>
        <a:xfrm>
          <a:off x="0" y="0"/>
          <a:ext cx="0" cy="0"/>
          <a:chOff x="0" y="0"/>
          <a:chExt cx="0" cy="0"/>
        </a:xfrm>
      </p:grpSpPr>
      <p:sp>
        <p:nvSpPr>
          <p:cNvPr id="219" name="Google Shape;219;p34"/>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0" name="Google Shape;220;p34"/>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1" name="Google Shape;221;p34"/>
          <p:cNvSpPr/>
          <p:nvPr/>
        </p:nvSpPr>
        <p:spPr>
          <a:xfrm rot="10800000" flipH="1">
            <a:off x="-3142" y="53577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22" name="Google Shape;222;p34"/>
          <p:cNvSpPr txBox="1">
            <a:spLocks noGrp="1"/>
          </p:cNvSpPr>
          <p:nvPr>
            <p:ph type="sldNum" idx="12"/>
          </p:nvPr>
        </p:nvSpPr>
        <p:spPr>
          <a:xfrm>
            <a:off x="398859" y="590836"/>
            <a:ext cx="5847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23"/>
        <p:cNvGrpSpPr/>
        <p:nvPr/>
      </p:nvGrpSpPr>
      <p:grpSpPr>
        <a:xfrm>
          <a:off x="0" y="0"/>
          <a:ext cx="0" cy="0"/>
          <a:chOff x="0" y="0"/>
          <a:chExt cx="0" cy="0"/>
        </a:xfrm>
      </p:grpSpPr>
      <p:sp>
        <p:nvSpPr>
          <p:cNvPr id="224" name="Google Shape;224;p35"/>
          <p:cNvSpPr txBox="1">
            <a:spLocks noGrp="1"/>
          </p:cNvSpPr>
          <p:nvPr>
            <p:ph type="title"/>
          </p:nvPr>
        </p:nvSpPr>
        <p:spPr>
          <a:xfrm>
            <a:off x="1941909" y="334566"/>
            <a:ext cx="2628900" cy="7323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rgbClr val="168DBA"/>
              </a:buClr>
              <a:buSzPts val="1500"/>
              <a:buFont typeface="Century Gothic"/>
              <a:buNone/>
              <a:defRPr sz="1500" b="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5" name="Google Shape;225;p35"/>
          <p:cNvSpPr txBox="1">
            <a:spLocks noGrp="1"/>
          </p:cNvSpPr>
          <p:nvPr>
            <p:ph type="body" idx="1"/>
          </p:nvPr>
        </p:nvSpPr>
        <p:spPr>
          <a:xfrm>
            <a:off x="4742259" y="334566"/>
            <a:ext cx="3886200" cy="4061400"/>
          </a:xfrm>
          <a:prstGeom prst="rect">
            <a:avLst/>
          </a:prstGeom>
          <a:noFill/>
          <a:ln>
            <a:noFill/>
          </a:ln>
        </p:spPr>
        <p:txBody>
          <a:bodyPr spcFirstLastPara="1" wrap="square" lIns="68575" tIns="34275" rIns="68575" bIns="34275" anchor="ctr" anchorCtr="0">
            <a:noAutofit/>
          </a:bodyPr>
          <a:lstStyle>
            <a:lvl1pPr marL="457200" lvl="0" indent="-317500" algn="l" rtl="0">
              <a:spcBef>
                <a:spcPts val="800"/>
              </a:spcBef>
              <a:spcAft>
                <a:spcPts val="0"/>
              </a:spcAft>
              <a:buSzPts val="1400"/>
              <a:buChar char="🠶"/>
              <a:defRPr/>
            </a:lvl1pPr>
            <a:lvl2pPr marL="914400" lvl="1" indent="-317500" algn="l" rtl="0">
              <a:spcBef>
                <a:spcPts val="800"/>
              </a:spcBef>
              <a:spcAft>
                <a:spcPts val="0"/>
              </a:spcAft>
              <a:buSzPts val="1400"/>
              <a:buChar char="🠶"/>
              <a:defRPr/>
            </a:lvl2pPr>
            <a:lvl3pPr marL="1371600" lvl="2" indent="-317500" algn="l" rtl="0">
              <a:spcBef>
                <a:spcPts val="800"/>
              </a:spcBef>
              <a:spcAft>
                <a:spcPts val="0"/>
              </a:spcAft>
              <a:buSzPts val="1400"/>
              <a:buChar char="🠶"/>
              <a:defRPr/>
            </a:lvl3pPr>
            <a:lvl4pPr marL="1828800" lvl="3" indent="-317500" algn="l" rtl="0">
              <a:spcBef>
                <a:spcPts val="800"/>
              </a:spcBef>
              <a:spcAft>
                <a:spcPts val="0"/>
              </a:spcAft>
              <a:buSzPts val="1400"/>
              <a:buChar char="🠶"/>
              <a:defRPr/>
            </a:lvl4pPr>
            <a:lvl5pPr marL="2286000" lvl="4" indent="-317500" algn="l" rtl="0">
              <a:spcBef>
                <a:spcPts val="800"/>
              </a:spcBef>
              <a:spcAft>
                <a:spcPts val="0"/>
              </a:spcAft>
              <a:buSzPts val="1400"/>
              <a:buChar char="🠶"/>
              <a:defRPr/>
            </a:lvl5pPr>
            <a:lvl6pPr marL="2743200" lvl="5" indent="-317500" algn="l" rtl="0">
              <a:spcBef>
                <a:spcPts val="800"/>
              </a:spcBef>
              <a:spcAft>
                <a:spcPts val="0"/>
              </a:spcAft>
              <a:buSzPts val="1400"/>
              <a:buChar char="🠶"/>
              <a:defRPr/>
            </a:lvl6pPr>
            <a:lvl7pPr marL="3200400" lvl="6" indent="-317500" algn="l" rtl="0">
              <a:spcBef>
                <a:spcPts val="800"/>
              </a:spcBef>
              <a:spcAft>
                <a:spcPts val="0"/>
              </a:spcAft>
              <a:buSzPts val="1400"/>
              <a:buChar char="🠶"/>
              <a:defRPr/>
            </a:lvl7pPr>
            <a:lvl8pPr marL="3657600" lvl="7" indent="-317500" algn="l" rtl="0">
              <a:spcBef>
                <a:spcPts val="800"/>
              </a:spcBef>
              <a:spcAft>
                <a:spcPts val="0"/>
              </a:spcAft>
              <a:buSzPts val="1400"/>
              <a:buChar char="🠶"/>
              <a:defRPr/>
            </a:lvl8pPr>
            <a:lvl9pPr marL="4114800" lvl="8" indent="-317500" algn="l" rtl="0">
              <a:spcBef>
                <a:spcPts val="800"/>
              </a:spcBef>
              <a:spcAft>
                <a:spcPts val="0"/>
              </a:spcAft>
              <a:buSzPts val="1400"/>
              <a:buChar char="🠶"/>
              <a:defRPr/>
            </a:lvl9pPr>
          </a:lstStyle>
          <a:p>
            <a:endParaRPr/>
          </a:p>
        </p:txBody>
      </p:sp>
      <p:sp>
        <p:nvSpPr>
          <p:cNvPr id="226" name="Google Shape;226;p35"/>
          <p:cNvSpPr txBox="1">
            <a:spLocks noGrp="1"/>
          </p:cNvSpPr>
          <p:nvPr>
            <p:ph type="body" idx="2"/>
          </p:nvPr>
        </p:nvSpPr>
        <p:spPr>
          <a:xfrm>
            <a:off x="1941909" y="1198960"/>
            <a:ext cx="2628900" cy="3196800"/>
          </a:xfrm>
          <a:prstGeom prst="rect">
            <a:avLst/>
          </a:prstGeom>
          <a:noFill/>
          <a:ln>
            <a:noFill/>
          </a:ln>
        </p:spPr>
        <p:txBody>
          <a:bodyPr spcFirstLastPara="1" wrap="square" lIns="68575" tIns="34275" rIns="68575" bIns="34275" anchor="t" anchorCtr="0">
            <a:noAutofit/>
          </a:bodyPr>
          <a:lstStyle>
            <a:lvl1pPr marL="457200" lvl="0" indent="-228600" algn="l" rtl="0">
              <a:spcBef>
                <a:spcPts val="800"/>
              </a:spcBef>
              <a:spcAft>
                <a:spcPts val="0"/>
              </a:spcAft>
              <a:buSzPts val="1100"/>
              <a:buNone/>
              <a:defRPr sz="1100"/>
            </a:lvl1pPr>
            <a:lvl2pPr marL="914400" lvl="1" indent="-228600" algn="l" rtl="0">
              <a:spcBef>
                <a:spcPts val="800"/>
              </a:spcBef>
              <a:spcAft>
                <a:spcPts val="0"/>
              </a:spcAft>
              <a:buSzPts val="900"/>
              <a:buNone/>
              <a:defRPr sz="900"/>
            </a:lvl2pPr>
            <a:lvl3pPr marL="1371600" lvl="2" indent="-228600" algn="l" rtl="0">
              <a:spcBef>
                <a:spcPts val="800"/>
              </a:spcBef>
              <a:spcAft>
                <a:spcPts val="0"/>
              </a:spcAft>
              <a:buSzPts val="800"/>
              <a:buNone/>
              <a:defRPr sz="800"/>
            </a:lvl3pPr>
            <a:lvl4pPr marL="1828800" lvl="3" indent="-228600" algn="l" rtl="0">
              <a:spcBef>
                <a:spcPts val="800"/>
              </a:spcBef>
              <a:spcAft>
                <a:spcPts val="0"/>
              </a:spcAft>
              <a:buSzPts val="700"/>
              <a:buNone/>
              <a:defRPr sz="700"/>
            </a:lvl4pPr>
            <a:lvl5pPr marL="2286000" lvl="4" indent="-228600" algn="l" rtl="0">
              <a:spcBef>
                <a:spcPts val="800"/>
              </a:spcBef>
              <a:spcAft>
                <a:spcPts val="0"/>
              </a:spcAft>
              <a:buSzPts val="700"/>
              <a:buNone/>
              <a:defRPr sz="700"/>
            </a:lvl5pPr>
            <a:lvl6pPr marL="2743200" lvl="5" indent="-228600" algn="l" rtl="0">
              <a:spcBef>
                <a:spcPts val="800"/>
              </a:spcBef>
              <a:spcAft>
                <a:spcPts val="0"/>
              </a:spcAft>
              <a:buSzPts val="700"/>
              <a:buNone/>
              <a:defRPr sz="700"/>
            </a:lvl6pPr>
            <a:lvl7pPr marL="3200400" lvl="6" indent="-228600" algn="l" rtl="0">
              <a:spcBef>
                <a:spcPts val="800"/>
              </a:spcBef>
              <a:spcAft>
                <a:spcPts val="0"/>
              </a:spcAft>
              <a:buSzPts val="700"/>
              <a:buNone/>
              <a:defRPr sz="700"/>
            </a:lvl7pPr>
            <a:lvl8pPr marL="3657600" lvl="7" indent="-228600" algn="l" rtl="0">
              <a:spcBef>
                <a:spcPts val="800"/>
              </a:spcBef>
              <a:spcAft>
                <a:spcPts val="0"/>
              </a:spcAft>
              <a:buSzPts val="700"/>
              <a:buNone/>
              <a:defRPr sz="700"/>
            </a:lvl8pPr>
            <a:lvl9pPr marL="4114800" lvl="8" indent="-228600" algn="l" rtl="0">
              <a:spcBef>
                <a:spcPts val="800"/>
              </a:spcBef>
              <a:spcAft>
                <a:spcPts val="0"/>
              </a:spcAft>
              <a:buSzPts val="700"/>
              <a:buNone/>
              <a:defRPr sz="700"/>
            </a:lvl9pPr>
          </a:lstStyle>
          <a:p>
            <a:endParaRPr/>
          </a:p>
        </p:txBody>
      </p:sp>
      <p:sp>
        <p:nvSpPr>
          <p:cNvPr id="227" name="Google Shape;227;p35"/>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8" name="Google Shape;228;p35"/>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29" name="Google Shape;229;p35"/>
          <p:cNvSpPr/>
          <p:nvPr/>
        </p:nvSpPr>
        <p:spPr>
          <a:xfrm rot="10800000" flipH="1">
            <a:off x="-3142" y="53577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0" name="Google Shape;230;p35"/>
          <p:cNvSpPr txBox="1">
            <a:spLocks noGrp="1"/>
          </p:cNvSpPr>
          <p:nvPr>
            <p:ph type="sldNum" idx="12"/>
          </p:nvPr>
        </p:nvSpPr>
        <p:spPr>
          <a:xfrm>
            <a:off x="398859" y="590836"/>
            <a:ext cx="5847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1941910" y="3600450"/>
            <a:ext cx="6686400" cy="4251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rgbClr val="168DBA"/>
              </a:buClr>
              <a:buSzPts val="1800"/>
              <a:buFont typeface="Century Gothic"/>
              <a:buNone/>
              <a:defRPr sz="1800" b="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3" name="Google Shape;233;p36"/>
          <p:cNvSpPr>
            <a:spLocks noGrp="1"/>
          </p:cNvSpPr>
          <p:nvPr>
            <p:ph type="pic" idx="2"/>
          </p:nvPr>
        </p:nvSpPr>
        <p:spPr>
          <a:xfrm>
            <a:off x="1941909" y="476224"/>
            <a:ext cx="6686400" cy="2891100"/>
          </a:xfrm>
          <a:prstGeom prst="rect">
            <a:avLst/>
          </a:prstGeom>
          <a:noFill/>
          <a:ln>
            <a:noFill/>
          </a:ln>
        </p:spPr>
        <p:txBody>
          <a:bodyPr spcFirstLastPara="1" wrap="square" lIns="68575" tIns="34275" rIns="68575" bIns="34275" anchor="t" anchorCtr="0">
            <a:noAutofit/>
          </a:bodyPr>
          <a:lstStyle>
            <a:lvl1pPr marR="0" lvl="0" algn="ctr" rtl="0">
              <a:spcBef>
                <a:spcPts val="8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1pPr>
            <a:lvl2pPr marR="0" lvl="1" algn="l" rtl="0">
              <a:spcBef>
                <a:spcPts val="8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2pPr>
            <a:lvl3pPr marR="0" lvl="2" algn="l" rtl="0">
              <a:spcBef>
                <a:spcPts val="8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3pPr>
            <a:lvl4pPr marR="0" lvl="3" algn="l" rtl="0">
              <a:spcBef>
                <a:spcPts val="8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4pPr>
            <a:lvl5pPr marR="0" lvl="4" algn="l" rtl="0">
              <a:spcBef>
                <a:spcPts val="8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5pPr>
            <a:lvl6pPr marR="0" lvl="5" algn="l" rtl="0">
              <a:spcBef>
                <a:spcPts val="8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6pPr>
            <a:lvl7pPr marR="0" lvl="6" algn="l" rtl="0">
              <a:spcBef>
                <a:spcPts val="8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7pPr>
            <a:lvl8pPr marR="0" lvl="7" algn="l" rtl="0">
              <a:spcBef>
                <a:spcPts val="8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8pPr>
            <a:lvl9pPr marR="0" lvl="8" algn="l" rtl="0">
              <a:spcBef>
                <a:spcPts val="800"/>
              </a:spcBef>
              <a:spcAft>
                <a:spcPts val="0"/>
              </a:spcAft>
              <a:buClr>
                <a:schemeClr val="accent1"/>
              </a:buClr>
              <a:buSzPts val="1200"/>
              <a:buFont typeface="Noto Sans Symbols"/>
              <a:buNone/>
              <a:defRPr sz="1200" b="0" i="0" u="none" strike="noStrike" cap="none">
                <a:solidFill>
                  <a:srgbClr val="3F3F3F"/>
                </a:solidFill>
                <a:latin typeface="Century Gothic"/>
                <a:ea typeface="Century Gothic"/>
                <a:cs typeface="Century Gothic"/>
                <a:sym typeface="Century Gothic"/>
              </a:defRPr>
            </a:lvl9pPr>
          </a:lstStyle>
          <a:p>
            <a:endParaRPr/>
          </a:p>
        </p:txBody>
      </p:sp>
      <p:sp>
        <p:nvSpPr>
          <p:cNvPr id="234" name="Google Shape;234;p36"/>
          <p:cNvSpPr txBox="1">
            <a:spLocks noGrp="1"/>
          </p:cNvSpPr>
          <p:nvPr>
            <p:ph type="body" idx="1"/>
          </p:nvPr>
        </p:nvSpPr>
        <p:spPr>
          <a:xfrm>
            <a:off x="1941910" y="4025503"/>
            <a:ext cx="6686400" cy="370500"/>
          </a:xfrm>
          <a:prstGeom prst="rect">
            <a:avLst/>
          </a:prstGeom>
          <a:noFill/>
          <a:ln>
            <a:noFill/>
          </a:ln>
        </p:spPr>
        <p:txBody>
          <a:bodyPr spcFirstLastPara="1" wrap="square" lIns="68575" tIns="34275" rIns="68575" bIns="34275" anchor="t" anchorCtr="0">
            <a:noAutofit/>
          </a:bodyPr>
          <a:lstStyle>
            <a:lvl1pPr marL="457200" lvl="0" indent="-228600" algn="l" rtl="0">
              <a:spcBef>
                <a:spcPts val="800"/>
              </a:spcBef>
              <a:spcAft>
                <a:spcPts val="0"/>
              </a:spcAft>
              <a:buSzPts val="900"/>
              <a:buNone/>
              <a:defRPr sz="900"/>
            </a:lvl1pPr>
            <a:lvl2pPr marL="914400" lvl="1" indent="-228600" algn="l" rtl="0">
              <a:spcBef>
                <a:spcPts val="800"/>
              </a:spcBef>
              <a:spcAft>
                <a:spcPts val="0"/>
              </a:spcAft>
              <a:buSzPts val="900"/>
              <a:buNone/>
              <a:defRPr sz="900"/>
            </a:lvl2pPr>
            <a:lvl3pPr marL="1371600" lvl="2" indent="-228600" algn="l" rtl="0">
              <a:spcBef>
                <a:spcPts val="800"/>
              </a:spcBef>
              <a:spcAft>
                <a:spcPts val="0"/>
              </a:spcAft>
              <a:buSzPts val="800"/>
              <a:buNone/>
              <a:defRPr sz="800"/>
            </a:lvl3pPr>
            <a:lvl4pPr marL="1828800" lvl="3" indent="-228600" algn="l" rtl="0">
              <a:spcBef>
                <a:spcPts val="800"/>
              </a:spcBef>
              <a:spcAft>
                <a:spcPts val="0"/>
              </a:spcAft>
              <a:buSzPts val="700"/>
              <a:buNone/>
              <a:defRPr sz="700"/>
            </a:lvl4pPr>
            <a:lvl5pPr marL="2286000" lvl="4" indent="-228600" algn="l" rtl="0">
              <a:spcBef>
                <a:spcPts val="800"/>
              </a:spcBef>
              <a:spcAft>
                <a:spcPts val="0"/>
              </a:spcAft>
              <a:buSzPts val="700"/>
              <a:buNone/>
              <a:defRPr sz="700"/>
            </a:lvl5pPr>
            <a:lvl6pPr marL="2743200" lvl="5" indent="-228600" algn="l" rtl="0">
              <a:spcBef>
                <a:spcPts val="800"/>
              </a:spcBef>
              <a:spcAft>
                <a:spcPts val="0"/>
              </a:spcAft>
              <a:buSzPts val="700"/>
              <a:buNone/>
              <a:defRPr sz="700"/>
            </a:lvl6pPr>
            <a:lvl7pPr marL="3200400" lvl="6" indent="-228600" algn="l" rtl="0">
              <a:spcBef>
                <a:spcPts val="800"/>
              </a:spcBef>
              <a:spcAft>
                <a:spcPts val="0"/>
              </a:spcAft>
              <a:buSzPts val="700"/>
              <a:buNone/>
              <a:defRPr sz="700"/>
            </a:lvl7pPr>
            <a:lvl8pPr marL="3657600" lvl="7" indent="-228600" algn="l" rtl="0">
              <a:spcBef>
                <a:spcPts val="800"/>
              </a:spcBef>
              <a:spcAft>
                <a:spcPts val="0"/>
              </a:spcAft>
              <a:buSzPts val="700"/>
              <a:buNone/>
              <a:defRPr sz="700"/>
            </a:lvl8pPr>
            <a:lvl9pPr marL="4114800" lvl="8" indent="-228600" algn="l" rtl="0">
              <a:spcBef>
                <a:spcPts val="800"/>
              </a:spcBef>
              <a:spcAft>
                <a:spcPts val="0"/>
              </a:spcAft>
              <a:buSzPts val="700"/>
              <a:buNone/>
              <a:defRPr sz="700"/>
            </a:lvl9pPr>
          </a:lstStyle>
          <a:p>
            <a:endParaRPr/>
          </a:p>
        </p:txBody>
      </p:sp>
      <p:sp>
        <p:nvSpPr>
          <p:cNvPr id="235" name="Google Shape;235;p36"/>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6" name="Google Shape;236;p36"/>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37" name="Google Shape;237;p36"/>
          <p:cNvSpPr/>
          <p:nvPr/>
        </p:nvSpPr>
        <p:spPr>
          <a:xfrm rot="10800000" flipH="1">
            <a:off x="-3142" y="3683791"/>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38" name="Google Shape;238;p36"/>
          <p:cNvSpPr txBox="1">
            <a:spLocks noGrp="1"/>
          </p:cNvSpPr>
          <p:nvPr>
            <p:ph type="sldNum" idx="12"/>
          </p:nvPr>
        </p:nvSpPr>
        <p:spPr>
          <a:xfrm>
            <a:off x="398859" y="3737315"/>
            <a:ext cx="5847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239"/>
        <p:cNvGrpSpPr/>
        <p:nvPr/>
      </p:nvGrpSpPr>
      <p:grpSpPr>
        <a:xfrm>
          <a:off x="0" y="0"/>
          <a:ext cx="0" cy="0"/>
          <a:chOff x="0" y="0"/>
          <a:chExt cx="0" cy="0"/>
        </a:xfrm>
      </p:grpSpPr>
      <p:sp>
        <p:nvSpPr>
          <p:cNvPr id="240" name="Google Shape;240;p37"/>
          <p:cNvSpPr txBox="1">
            <a:spLocks noGrp="1"/>
          </p:cNvSpPr>
          <p:nvPr>
            <p:ph type="title"/>
          </p:nvPr>
        </p:nvSpPr>
        <p:spPr>
          <a:xfrm>
            <a:off x="1941909" y="457200"/>
            <a:ext cx="6686400" cy="2337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Clr>
                <a:srgbClr val="168DBA"/>
              </a:buClr>
              <a:buSzPts val="3600"/>
              <a:buFont typeface="Century Gothic"/>
              <a:buNone/>
              <a:defRPr sz="3600" b="0" cap="none"/>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1" name="Google Shape;241;p37"/>
          <p:cNvSpPr txBox="1">
            <a:spLocks noGrp="1"/>
          </p:cNvSpPr>
          <p:nvPr>
            <p:ph type="body" idx="1"/>
          </p:nvPr>
        </p:nvSpPr>
        <p:spPr>
          <a:xfrm>
            <a:off x="1941909" y="3265535"/>
            <a:ext cx="6686400" cy="1166700"/>
          </a:xfrm>
          <a:prstGeom prst="rect">
            <a:avLst/>
          </a:prstGeom>
          <a:noFill/>
          <a:ln>
            <a:noFill/>
          </a:ln>
        </p:spPr>
        <p:txBody>
          <a:bodyPr spcFirstLastPara="1" wrap="square" lIns="68575" tIns="34275" rIns="68575" bIns="34275" anchor="ctr" anchorCtr="0">
            <a:noAutofit/>
          </a:bodyPr>
          <a:lstStyle>
            <a:lvl1pPr marL="457200" lvl="0" indent="-228600" algn="l" rtl="0">
              <a:spcBef>
                <a:spcPts val="800"/>
              </a:spcBef>
              <a:spcAft>
                <a:spcPts val="0"/>
              </a:spcAft>
              <a:buSzPts val="1400"/>
              <a:buNone/>
              <a:defRPr sz="1400">
                <a:solidFill>
                  <a:srgbClr val="595959"/>
                </a:solidFill>
              </a:defRPr>
            </a:lvl1pPr>
            <a:lvl2pPr marL="914400" lvl="1" indent="-228600" algn="l" rtl="0">
              <a:spcBef>
                <a:spcPts val="800"/>
              </a:spcBef>
              <a:spcAft>
                <a:spcPts val="0"/>
              </a:spcAft>
              <a:buSzPts val="1400"/>
              <a:buNone/>
              <a:defRPr sz="1400">
                <a:solidFill>
                  <a:srgbClr val="888888"/>
                </a:solidFill>
              </a:defRPr>
            </a:lvl2pPr>
            <a:lvl3pPr marL="1371600" lvl="2" indent="-228600" algn="l" rtl="0">
              <a:spcBef>
                <a:spcPts val="800"/>
              </a:spcBef>
              <a:spcAft>
                <a:spcPts val="0"/>
              </a:spcAft>
              <a:buSzPts val="1200"/>
              <a:buNone/>
              <a:defRPr sz="1200">
                <a:solidFill>
                  <a:srgbClr val="888888"/>
                </a:solidFill>
              </a:defRPr>
            </a:lvl3pPr>
            <a:lvl4pPr marL="1828800" lvl="3" indent="-228600" algn="l" rtl="0">
              <a:spcBef>
                <a:spcPts val="800"/>
              </a:spcBef>
              <a:spcAft>
                <a:spcPts val="0"/>
              </a:spcAft>
              <a:buSzPts val="1100"/>
              <a:buNone/>
              <a:defRPr sz="1100">
                <a:solidFill>
                  <a:srgbClr val="888888"/>
                </a:solidFill>
              </a:defRPr>
            </a:lvl4pPr>
            <a:lvl5pPr marL="2286000" lvl="4" indent="-228600" algn="l" rtl="0">
              <a:spcBef>
                <a:spcPts val="800"/>
              </a:spcBef>
              <a:spcAft>
                <a:spcPts val="0"/>
              </a:spcAft>
              <a:buSzPts val="1100"/>
              <a:buNone/>
              <a:defRPr sz="1100">
                <a:solidFill>
                  <a:srgbClr val="888888"/>
                </a:solidFill>
              </a:defRPr>
            </a:lvl5pPr>
            <a:lvl6pPr marL="2743200" lvl="5" indent="-228600" algn="l" rtl="0">
              <a:spcBef>
                <a:spcPts val="800"/>
              </a:spcBef>
              <a:spcAft>
                <a:spcPts val="0"/>
              </a:spcAft>
              <a:buSzPts val="1100"/>
              <a:buNone/>
              <a:defRPr sz="1100">
                <a:solidFill>
                  <a:srgbClr val="888888"/>
                </a:solidFill>
              </a:defRPr>
            </a:lvl6pPr>
            <a:lvl7pPr marL="3200400" lvl="6" indent="-228600" algn="l" rtl="0">
              <a:spcBef>
                <a:spcPts val="800"/>
              </a:spcBef>
              <a:spcAft>
                <a:spcPts val="0"/>
              </a:spcAft>
              <a:buSzPts val="1100"/>
              <a:buNone/>
              <a:defRPr sz="1100">
                <a:solidFill>
                  <a:srgbClr val="888888"/>
                </a:solidFill>
              </a:defRPr>
            </a:lvl7pPr>
            <a:lvl8pPr marL="3657600" lvl="7" indent="-228600" algn="l" rtl="0">
              <a:spcBef>
                <a:spcPts val="800"/>
              </a:spcBef>
              <a:spcAft>
                <a:spcPts val="0"/>
              </a:spcAft>
              <a:buSzPts val="1100"/>
              <a:buNone/>
              <a:defRPr sz="1100">
                <a:solidFill>
                  <a:srgbClr val="888888"/>
                </a:solidFill>
              </a:defRPr>
            </a:lvl8pPr>
            <a:lvl9pPr marL="4114800" lvl="8" indent="-228600" algn="l" rtl="0">
              <a:spcBef>
                <a:spcPts val="800"/>
              </a:spcBef>
              <a:spcAft>
                <a:spcPts val="0"/>
              </a:spcAft>
              <a:buSzPts val="1100"/>
              <a:buNone/>
              <a:defRPr sz="1100">
                <a:solidFill>
                  <a:srgbClr val="888888"/>
                </a:solidFill>
              </a:defRPr>
            </a:lvl9pPr>
          </a:lstStyle>
          <a:p>
            <a:endParaRPr/>
          </a:p>
        </p:txBody>
      </p:sp>
      <p:sp>
        <p:nvSpPr>
          <p:cNvPr id="242" name="Google Shape;242;p37"/>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3" name="Google Shape;243;p37"/>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4" name="Google Shape;244;p37"/>
          <p:cNvSpPr/>
          <p:nvPr/>
        </p:nvSpPr>
        <p:spPr>
          <a:xfrm rot="10800000" flipH="1">
            <a:off x="-3142" y="238362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45" name="Google Shape;245;p37"/>
          <p:cNvSpPr txBox="1">
            <a:spLocks noGrp="1"/>
          </p:cNvSpPr>
          <p:nvPr>
            <p:ph type="sldNum" idx="12"/>
          </p:nvPr>
        </p:nvSpPr>
        <p:spPr>
          <a:xfrm>
            <a:off x="398859" y="2433104"/>
            <a:ext cx="5847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246"/>
        <p:cNvGrpSpPr/>
        <p:nvPr/>
      </p:nvGrpSpPr>
      <p:grpSpPr>
        <a:xfrm>
          <a:off x="0" y="0"/>
          <a:ext cx="0" cy="0"/>
          <a:chOff x="0" y="0"/>
          <a:chExt cx="0" cy="0"/>
        </a:xfrm>
      </p:grpSpPr>
      <p:sp>
        <p:nvSpPr>
          <p:cNvPr id="247" name="Google Shape;247;p38"/>
          <p:cNvSpPr txBox="1">
            <a:spLocks noGrp="1"/>
          </p:cNvSpPr>
          <p:nvPr>
            <p:ph type="title"/>
          </p:nvPr>
        </p:nvSpPr>
        <p:spPr>
          <a:xfrm>
            <a:off x="2137462" y="457200"/>
            <a:ext cx="6295500" cy="21717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Clr>
                <a:srgbClr val="168DBA"/>
              </a:buClr>
              <a:buSzPts val="3600"/>
              <a:buFont typeface="Century Gothic"/>
              <a:buNone/>
              <a:defRPr sz="3600" b="0" cap="none"/>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48" name="Google Shape;248;p38"/>
          <p:cNvSpPr txBox="1">
            <a:spLocks noGrp="1"/>
          </p:cNvSpPr>
          <p:nvPr>
            <p:ph type="body" idx="1"/>
          </p:nvPr>
        </p:nvSpPr>
        <p:spPr>
          <a:xfrm>
            <a:off x="2456259" y="2628900"/>
            <a:ext cx="5652300" cy="285900"/>
          </a:xfrm>
          <a:prstGeom prst="rect">
            <a:avLst/>
          </a:prstGeom>
          <a:noFill/>
          <a:ln>
            <a:noFill/>
          </a:ln>
        </p:spPr>
        <p:txBody>
          <a:bodyPr spcFirstLastPara="1" wrap="square" lIns="68575" tIns="34275" rIns="68575" bIns="34275" anchor="ctr" anchorCtr="0">
            <a:noAutofit/>
          </a:bodyPr>
          <a:lstStyle>
            <a:lvl1pPr marL="457200" lvl="0" indent="-228600" algn="l" rtl="0">
              <a:spcBef>
                <a:spcPts val="800"/>
              </a:spcBef>
              <a:spcAft>
                <a:spcPts val="0"/>
              </a:spcAft>
              <a:buSzPts val="1200"/>
              <a:buFont typeface="Century Gothic"/>
              <a:buNone/>
              <a:defRPr sz="1200">
                <a:solidFill>
                  <a:srgbClr val="7F7F7F"/>
                </a:solidFill>
              </a:defRPr>
            </a:lvl1pPr>
            <a:lvl2pPr marL="914400" lvl="1" indent="-228600" algn="l" rtl="0">
              <a:spcBef>
                <a:spcPts val="800"/>
              </a:spcBef>
              <a:spcAft>
                <a:spcPts val="0"/>
              </a:spcAft>
              <a:buSzPts val="1200"/>
              <a:buFont typeface="Century Gothic"/>
              <a:buNone/>
              <a:defRPr/>
            </a:lvl2pPr>
            <a:lvl3pPr marL="1371600" lvl="2" indent="-228600" algn="l" rtl="0">
              <a:spcBef>
                <a:spcPts val="800"/>
              </a:spcBef>
              <a:spcAft>
                <a:spcPts val="0"/>
              </a:spcAft>
              <a:buSzPts val="1100"/>
              <a:buFont typeface="Century Gothic"/>
              <a:buNone/>
              <a:defRPr/>
            </a:lvl3pPr>
            <a:lvl4pPr marL="1828800" lvl="3" indent="-228600" algn="l" rtl="0">
              <a:spcBef>
                <a:spcPts val="800"/>
              </a:spcBef>
              <a:spcAft>
                <a:spcPts val="0"/>
              </a:spcAft>
              <a:buSzPts val="900"/>
              <a:buFont typeface="Century Gothic"/>
              <a:buNone/>
              <a:defRPr/>
            </a:lvl4pPr>
            <a:lvl5pPr marL="2286000" lvl="4" indent="-228600" algn="l" rtl="0">
              <a:spcBef>
                <a:spcPts val="800"/>
              </a:spcBef>
              <a:spcAft>
                <a:spcPts val="0"/>
              </a:spcAft>
              <a:buSzPts val="900"/>
              <a:buFont typeface="Century Gothic"/>
              <a:buNone/>
              <a:defRPr/>
            </a:lvl5pPr>
            <a:lvl6pPr marL="2743200" lvl="5" indent="-317500" algn="l" rtl="0">
              <a:spcBef>
                <a:spcPts val="800"/>
              </a:spcBef>
              <a:spcAft>
                <a:spcPts val="0"/>
              </a:spcAft>
              <a:buSzPts val="1400"/>
              <a:buChar char="🠶"/>
              <a:defRPr/>
            </a:lvl6pPr>
            <a:lvl7pPr marL="3200400" lvl="6" indent="-317500" algn="l" rtl="0">
              <a:spcBef>
                <a:spcPts val="800"/>
              </a:spcBef>
              <a:spcAft>
                <a:spcPts val="0"/>
              </a:spcAft>
              <a:buSzPts val="1400"/>
              <a:buChar char="🠶"/>
              <a:defRPr/>
            </a:lvl7pPr>
            <a:lvl8pPr marL="3657600" lvl="7" indent="-317500" algn="l" rtl="0">
              <a:spcBef>
                <a:spcPts val="800"/>
              </a:spcBef>
              <a:spcAft>
                <a:spcPts val="0"/>
              </a:spcAft>
              <a:buSzPts val="1400"/>
              <a:buChar char="🠶"/>
              <a:defRPr/>
            </a:lvl8pPr>
            <a:lvl9pPr marL="4114800" lvl="8" indent="-317500" algn="l" rtl="0">
              <a:spcBef>
                <a:spcPts val="800"/>
              </a:spcBef>
              <a:spcAft>
                <a:spcPts val="0"/>
              </a:spcAft>
              <a:buSzPts val="1400"/>
              <a:buChar char="🠶"/>
              <a:defRPr/>
            </a:lvl9pPr>
          </a:lstStyle>
          <a:p>
            <a:endParaRPr/>
          </a:p>
        </p:txBody>
      </p:sp>
      <p:sp>
        <p:nvSpPr>
          <p:cNvPr id="249" name="Google Shape;249;p38"/>
          <p:cNvSpPr txBox="1">
            <a:spLocks noGrp="1"/>
          </p:cNvSpPr>
          <p:nvPr>
            <p:ph type="body" idx="2"/>
          </p:nvPr>
        </p:nvSpPr>
        <p:spPr>
          <a:xfrm>
            <a:off x="1941909" y="3265535"/>
            <a:ext cx="6686400" cy="1166700"/>
          </a:xfrm>
          <a:prstGeom prst="rect">
            <a:avLst/>
          </a:prstGeom>
          <a:noFill/>
          <a:ln>
            <a:noFill/>
          </a:ln>
        </p:spPr>
        <p:txBody>
          <a:bodyPr spcFirstLastPara="1" wrap="square" lIns="68575" tIns="34275" rIns="68575" bIns="34275" anchor="ctr" anchorCtr="0">
            <a:noAutofit/>
          </a:bodyPr>
          <a:lstStyle>
            <a:lvl1pPr marL="457200" lvl="0" indent="-228600" algn="l" rtl="0">
              <a:spcBef>
                <a:spcPts val="800"/>
              </a:spcBef>
              <a:spcAft>
                <a:spcPts val="0"/>
              </a:spcAft>
              <a:buSzPts val="1400"/>
              <a:buNone/>
              <a:defRPr sz="1400">
                <a:solidFill>
                  <a:srgbClr val="595959"/>
                </a:solidFill>
              </a:defRPr>
            </a:lvl1pPr>
            <a:lvl2pPr marL="914400" lvl="1" indent="-228600" algn="l" rtl="0">
              <a:spcBef>
                <a:spcPts val="800"/>
              </a:spcBef>
              <a:spcAft>
                <a:spcPts val="0"/>
              </a:spcAft>
              <a:buSzPts val="1400"/>
              <a:buNone/>
              <a:defRPr sz="1400">
                <a:solidFill>
                  <a:srgbClr val="888888"/>
                </a:solidFill>
              </a:defRPr>
            </a:lvl2pPr>
            <a:lvl3pPr marL="1371600" lvl="2" indent="-228600" algn="l" rtl="0">
              <a:spcBef>
                <a:spcPts val="800"/>
              </a:spcBef>
              <a:spcAft>
                <a:spcPts val="0"/>
              </a:spcAft>
              <a:buSzPts val="1200"/>
              <a:buNone/>
              <a:defRPr sz="1200">
                <a:solidFill>
                  <a:srgbClr val="888888"/>
                </a:solidFill>
              </a:defRPr>
            </a:lvl3pPr>
            <a:lvl4pPr marL="1828800" lvl="3" indent="-228600" algn="l" rtl="0">
              <a:spcBef>
                <a:spcPts val="800"/>
              </a:spcBef>
              <a:spcAft>
                <a:spcPts val="0"/>
              </a:spcAft>
              <a:buSzPts val="1100"/>
              <a:buNone/>
              <a:defRPr sz="1100">
                <a:solidFill>
                  <a:srgbClr val="888888"/>
                </a:solidFill>
              </a:defRPr>
            </a:lvl4pPr>
            <a:lvl5pPr marL="2286000" lvl="4" indent="-228600" algn="l" rtl="0">
              <a:spcBef>
                <a:spcPts val="800"/>
              </a:spcBef>
              <a:spcAft>
                <a:spcPts val="0"/>
              </a:spcAft>
              <a:buSzPts val="1100"/>
              <a:buNone/>
              <a:defRPr sz="1100">
                <a:solidFill>
                  <a:srgbClr val="888888"/>
                </a:solidFill>
              </a:defRPr>
            </a:lvl5pPr>
            <a:lvl6pPr marL="2743200" lvl="5" indent="-228600" algn="l" rtl="0">
              <a:spcBef>
                <a:spcPts val="800"/>
              </a:spcBef>
              <a:spcAft>
                <a:spcPts val="0"/>
              </a:spcAft>
              <a:buSzPts val="1100"/>
              <a:buNone/>
              <a:defRPr sz="1100">
                <a:solidFill>
                  <a:srgbClr val="888888"/>
                </a:solidFill>
              </a:defRPr>
            </a:lvl6pPr>
            <a:lvl7pPr marL="3200400" lvl="6" indent="-228600" algn="l" rtl="0">
              <a:spcBef>
                <a:spcPts val="800"/>
              </a:spcBef>
              <a:spcAft>
                <a:spcPts val="0"/>
              </a:spcAft>
              <a:buSzPts val="1100"/>
              <a:buNone/>
              <a:defRPr sz="1100">
                <a:solidFill>
                  <a:srgbClr val="888888"/>
                </a:solidFill>
              </a:defRPr>
            </a:lvl7pPr>
            <a:lvl8pPr marL="3657600" lvl="7" indent="-228600" algn="l" rtl="0">
              <a:spcBef>
                <a:spcPts val="800"/>
              </a:spcBef>
              <a:spcAft>
                <a:spcPts val="0"/>
              </a:spcAft>
              <a:buSzPts val="1100"/>
              <a:buNone/>
              <a:defRPr sz="1100">
                <a:solidFill>
                  <a:srgbClr val="888888"/>
                </a:solidFill>
              </a:defRPr>
            </a:lvl8pPr>
            <a:lvl9pPr marL="4114800" lvl="8" indent="-228600" algn="l" rtl="0">
              <a:spcBef>
                <a:spcPts val="800"/>
              </a:spcBef>
              <a:spcAft>
                <a:spcPts val="0"/>
              </a:spcAft>
              <a:buSzPts val="1100"/>
              <a:buNone/>
              <a:defRPr sz="1100">
                <a:solidFill>
                  <a:srgbClr val="888888"/>
                </a:solidFill>
              </a:defRPr>
            </a:lvl9pPr>
          </a:lstStyle>
          <a:p>
            <a:endParaRPr/>
          </a:p>
        </p:txBody>
      </p:sp>
      <p:sp>
        <p:nvSpPr>
          <p:cNvPr id="250" name="Google Shape;250;p38"/>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1" name="Google Shape;251;p38"/>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2" name="Google Shape;252;p38"/>
          <p:cNvSpPr/>
          <p:nvPr/>
        </p:nvSpPr>
        <p:spPr>
          <a:xfrm rot="10800000" flipH="1">
            <a:off x="-3142" y="238362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53" name="Google Shape;253;p38"/>
          <p:cNvSpPr txBox="1">
            <a:spLocks noGrp="1"/>
          </p:cNvSpPr>
          <p:nvPr>
            <p:ph type="sldNum" idx="12"/>
          </p:nvPr>
        </p:nvSpPr>
        <p:spPr>
          <a:xfrm>
            <a:off x="398859" y="2433104"/>
            <a:ext cx="5847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254" name="Google Shape;254;p38"/>
          <p:cNvSpPr txBox="1"/>
          <p:nvPr/>
        </p:nvSpPr>
        <p:spPr>
          <a:xfrm>
            <a:off x="1850739" y="486004"/>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6000">
                <a:solidFill>
                  <a:schemeClr val="accent1"/>
                </a:solidFill>
                <a:latin typeface="Arial"/>
                <a:ea typeface="Arial"/>
                <a:cs typeface="Arial"/>
                <a:sym typeface="Arial"/>
              </a:rPr>
              <a:t>“</a:t>
            </a:r>
            <a:endParaRPr sz="1100"/>
          </a:p>
        </p:txBody>
      </p:sp>
      <p:sp>
        <p:nvSpPr>
          <p:cNvPr id="255" name="Google Shape;255;p38"/>
          <p:cNvSpPr txBox="1"/>
          <p:nvPr/>
        </p:nvSpPr>
        <p:spPr>
          <a:xfrm>
            <a:off x="8336139" y="2178980"/>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6000">
                <a:solidFill>
                  <a:schemeClr val="accent1"/>
                </a:solidFill>
                <a:latin typeface="Arial"/>
                <a:ea typeface="Arial"/>
                <a:cs typeface="Arial"/>
                <a:sym typeface="Arial"/>
              </a:rPr>
              <a:t>”</a:t>
            </a:r>
            <a:endParaRPr sz="110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256"/>
        <p:cNvGrpSpPr/>
        <p:nvPr/>
      </p:nvGrpSpPr>
      <p:grpSpPr>
        <a:xfrm>
          <a:off x="0" y="0"/>
          <a:ext cx="0" cy="0"/>
          <a:chOff x="0" y="0"/>
          <a:chExt cx="0" cy="0"/>
        </a:xfrm>
      </p:grpSpPr>
      <p:sp>
        <p:nvSpPr>
          <p:cNvPr id="257" name="Google Shape;257;p39"/>
          <p:cNvSpPr txBox="1">
            <a:spLocks noGrp="1"/>
          </p:cNvSpPr>
          <p:nvPr>
            <p:ph type="title"/>
          </p:nvPr>
        </p:nvSpPr>
        <p:spPr>
          <a:xfrm>
            <a:off x="1941910" y="1828800"/>
            <a:ext cx="6686400" cy="2043600"/>
          </a:xfrm>
          <a:prstGeom prst="rect">
            <a:avLst/>
          </a:prstGeom>
          <a:noFill/>
          <a:ln>
            <a:noFill/>
          </a:ln>
        </p:spPr>
        <p:txBody>
          <a:bodyPr spcFirstLastPara="1" wrap="square" lIns="68575" tIns="34275" rIns="68575" bIns="34275" anchor="b" anchorCtr="0">
            <a:noAutofit/>
          </a:bodyPr>
          <a:lstStyle>
            <a:lvl1pPr lvl="0" algn="l" rtl="0">
              <a:spcBef>
                <a:spcPts val="0"/>
              </a:spcBef>
              <a:spcAft>
                <a:spcPts val="0"/>
              </a:spcAft>
              <a:buClr>
                <a:srgbClr val="168DBA"/>
              </a:buClr>
              <a:buSzPts val="3600"/>
              <a:buFont typeface="Century Gothic"/>
              <a:buNone/>
              <a:defRPr sz="3600" b="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58" name="Google Shape;258;p39"/>
          <p:cNvSpPr txBox="1">
            <a:spLocks noGrp="1"/>
          </p:cNvSpPr>
          <p:nvPr>
            <p:ph type="body" idx="1"/>
          </p:nvPr>
        </p:nvSpPr>
        <p:spPr>
          <a:xfrm>
            <a:off x="1941910" y="3886200"/>
            <a:ext cx="6686400" cy="547200"/>
          </a:xfrm>
          <a:prstGeom prst="rect">
            <a:avLst/>
          </a:prstGeom>
          <a:noFill/>
          <a:ln>
            <a:noFill/>
          </a:ln>
        </p:spPr>
        <p:txBody>
          <a:bodyPr spcFirstLastPara="1" wrap="square" lIns="68575" tIns="34275" rIns="68575" bIns="34275" anchor="t" anchorCtr="0">
            <a:noAutofit/>
          </a:bodyPr>
          <a:lstStyle>
            <a:lvl1pPr marL="457200" lvl="0" indent="-228600" algn="l" rtl="0">
              <a:spcBef>
                <a:spcPts val="800"/>
              </a:spcBef>
              <a:spcAft>
                <a:spcPts val="0"/>
              </a:spcAft>
              <a:buSzPts val="1400"/>
              <a:buNone/>
              <a:defRPr>
                <a:solidFill>
                  <a:srgbClr val="595959"/>
                </a:solidFill>
              </a:defRPr>
            </a:lvl1pPr>
            <a:lvl2pPr marL="914400" lvl="1" indent="-317500" algn="l" rtl="0">
              <a:spcBef>
                <a:spcPts val="800"/>
              </a:spcBef>
              <a:spcAft>
                <a:spcPts val="0"/>
              </a:spcAft>
              <a:buSzPts val="1400"/>
              <a:buChar char="🠶"/>
              <a:defRPr/>
            </a:lvl2pPr>
            <a:lvl3pPr marL="1371600" lvl="2" indent="-317500" algn="l" rtl="0">
              <a:spcBef>
                <a:spcPts val="800"/>
              </a:spcBef>
              <a:spcAft>
                <a:spcPts val="0"/>
              </a:spcAft>
              <a:buSzPts val="1400"/>
              <a:buChar char="🠶"/>
              <a:defRPr/>
            </a:lvl3pPr>
            <a:lvl4pPr marL="1828800" lvl="3" indent="-317500" algn="l" rtl="0">
              <a:spcBef>
                <a:spcPts val="800"/>
              </a:spcBef>
              <a:spcAft>
                <a:spcPts val="0"/>
              </a:spcAft>
              <a:buSzPts val="1400"/>
              <a:buChar char="🠶"/>
              <a:defRPr/>
            </a:lvl4pPr>
            <a:lvl5pPr marL="2286000" lvl="4" indent="-317500" algn="l" rtl="0">
              <a:spcBef>
                <a:spcPts val="800"/>
              </a:spcBef>
              <a:spcAft>
                <a:spcPts val="0"/>
              </a:spcAft>
              <a:buSzPts val="1400"/>
              <a:buChar char="🠶"/>
              <a:defRPr/>
            </a:lvl5pPr>
            <a:lvl6pPr marL="2743200" lvl="5" indent="-317500" algn="l" rtl="0">
              <a:spcBef>
                <a:spcPts val="800"/>
              </a:spcBef>
              <a:spcAft>
                <a:spcPts val="0"/>
              </a:spcAft>
              <a:buSzPts val="1400"/>
              <a:buChar char="🠶"/>
              <a:defRPr/>
            </a:lvl6pPr>
            <a:lvl7pPr marL="3200400" lvl="6" indent="-317500" algn="l" rtl="0">
              <a:spcBef>
                <a:spcPts val="800"/>
              </a:spcBef>
              <a:spcAft>
                <a:spcPts val="0"/>
              </a:spcAft>
              <a:buSzPts val="1400"/>
              <a:buChar char="🠶"/>
              <a:defRPr/>
            </a:lvl7pPr>
            <a:lvl8pPr marL="3657600" lvl="7" indent="-317500" algn="l" rtl="0">
              <a:spcBef>
                <a:spcPts val="800"/>
              </a:spcBef>
              <a:spcAft>
                <a:spcPts val="0"/>
              </a:spcAft>
              <a:buSzPts val="1400"/>
              <a:buChar char="🠶"/>
              <a:defRPr/>
            </a:lvl8pPr>
            <a:lvl9pPr marL="4114800" lvl="8" indent="-317500" algn="l" rtl="0">
              <a:spcBef>
                <a:spcPts val="800"/>
              </a:spcBef>
              <a:spcAft>
                <a:spcPts val="0"/>
              </a:spcAft>
              <a:buSzPts val="1400"/>
              <a:buChar char="🠶"/>
              <a:defRPr/>
            </a:lvl9pPr>
          </a:lstStyle>
          <a:p>
            <a:endParaRPr/>
          </a:p>
        </p:txBody>
      </p:sp>
      <p:sp>
        <p:nvSpPr>
          <p:cNvPr id="259" name="Google Shape;259;p39"/>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0" name="Google Shape;260;p39"/>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1" name="Google Shape;261;p39"/>
          <p:cNvSpPr/>
          <p:nvPr/>
        </p:nvSpPr>
        <p:spPr>
          <a:xfrm rot="10800000" flipH="1">
            <a:off x="-3142" y="3683791"/>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62" name="Google Shape;262;p39"/>
          <p:cNvSpPr txBox="1">
            <a:spLocks noGrp="1"/>
          </p:cNvSpPr>
          <p:nvPr>
            <p:ph type="sldNum" idx="12"/>
          </p:nvPr>
        </p:nvSpPr>
        <p:spPr>
          <a:xfrm>
            <a:off x="398859" y="3737315"/>
            <a:ext cx="5847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Quote Name Card">
  <p:cSld name="Quote Name Card">
    <p:spTree>
      <p:nvGrpSpPr>
        <p:cNvPr id="1" name="Shape 263"/>
        <p:cNvGrpSpPr/>
        <p:nvPr/>
      </p:nvGrpSpPr>
      <p:grpSpPr>
        <a:xfrm>
          <a:off x="0" y="0"/>
          <a:ext cx="0" cy="0"/>
          <a:chOff x="0" y="0"/>
          <a:chExt cx="0" cy="0"/>
        </a:xfrm>
      </p:grpSpPr>
      <p:sp>
        <p:nvSpPr>
          <p:cNvPr id="264" name="Google Shape;264;p40"/>
          <p:cNvSpPr txBox="1">
            <a:spLocks noGrp="1"/>
          </p:cNvSpPr>
          <p:nvPr>
            <p:ph type="title"/>
          </p:nvPr>
        </p:nvSpPr>
        <p:spPr>
          <a:xfrm>
            <a:off x="2137462" y="457200"/>
            <a:ext cx="6295500" cy="21717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Clr>
                <a:srgbClr val="168DBA"/>
              </a:buClr>
              <a:buSzPts val="3600"/>
              <a:buFont typeface="Century Gothic"/>
              <a:buNone/>
              <a:defRPr sz="3600" b="0" cap="none"/>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5" name="Google Shape;265;p40"/>
          <p:cNvSpPr txBox="1">
            <a:spLocks noGrp="1"/>
          </p:cNvSpPr>
          <p:nvPr>
            <p:ph type="body" idx="1"/>
          </p:nvPr>
        </p:nvSpPr>
        <p:spPr>
          <a:xfrm>
            <a:off x="1941909" y="3257550"/>
            <a:ext cx="6686400" cy="6285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800"/>
              <a:buFont typeface="Century Gothic"/>
              <a:buNone/>
              <a:defRPr sz="1800">
                <a:solidFill>
                  <a:schemeClr val="accent1"/>
                </a:solidFill>
              </a:defRPr>
            </a:lvl1pPr>
            <a:lvl2pPr marL="914400" lvl="1" indent="-228600" algn="l" rtl="0">
              <a:spcBef>
                <a:spcPts val="800"/>
              </a:spcBef>
              <a:spcAft>
                <a:spcPts val="0"/>
              </a:spcAft>
              <a:buSzPts val="1200"/>
              <a:buFont typeface="Century Gothic"/>
              <a:buNone/>
              <a:defRPr/>
            </a:lvl2pPr>
            <a:lvl3pPr marL="1371600" lvl="2" indent="-228600" algn="l" rtl="0">
              <a:spcBef>
                <a:spcPts val="800"/>
              </a:spcBef>
              <a:spcAft>
                <a:spcPts val="0"/>
              </a:spcAft>
              <a:buSzPts val="1100"/>
              <a:buFont typeface="Century Gothic"/>
              <a:buNone/>
              <a:defRPr/>
            </a:lvl3pPr>
            <a:lvl4pPr marL="1828800" lvl="3" indent="-228600" algn="l" rtl="0">
              <a:spcBef>
                <a:spcPts val="800"/>
              </a:spcBef>
              <a:spcAft>
                <a:spcPts val="0"/>
              </a:spcAft>
              <a:buSzPts val="900"/>
              <a:buFont typeface="Century Gothic"/>
              <a:buNone/>
              <a:defRPr/>
            </a:lvl4pPr>
            <a:lvl5pPr marL="2286000" lvl="4" indent="-228600" algn="l" rtl="0">
              <a:spcBef>
                <a:spcPts val="800"/>
              </a:spcBef>
              <a:spcAft>
                <a:spcPts val="0"/>
              </a:spcAft>
              <a:buSzPts val="900"/>
              <a:buFont typeface="Century Gothic"/>
              <a:buNone/>
              <a:defRPr/>
            </a:lvl5pPr>
            <a:lvl6pPr marL="2743200" lvl="5" indent="-317500" algn="l" rtl="0">
              <a:spcBef>
                <a:spcPts val="800"/>
              </a:spcBef>
              <a:spcAft>
                <a:spcPts val="0"/>
              </a:spcAft>
              <a:buSzPts val="1400"/>
              <a:buChar char="🠶"/>
              <a:defRPr/>
            </a:lvl6pPr>
            <a:lvl7pPr marL="3200400" lvl="6" indent="-317500" algn="l" rtl="0">
              <a:spcBef>
                <a:spcPts val="800"/>
              </a:spcBef>
              <a:spcAft>
                <a:spcPts val="0"/>
              </a:spcAft>
              <a:buSzPts val="1400"/>
              <a:buChar char="🠶"/>
              <a:defRPr/>
            </a:lvl7pPr>
            <a:lvl8pPr marL="3657600" lvl="7" indent="-317500" algn="l" rtl="0">
              <a:spcBef>
                <a:spcPts val="800"/>
              </a:spcBef>
              <a:spcAft>
                <a:spcPts val="0"/>
              </a:spcAft>
              <a:buSzPts val="1400"/>
              <a:buChar char="🠶"/>
              <a:defRPr/>
            </a:lvl8pPr>
            <a:lvl9pPr marL="4114800" lvl="8" indent="-317500" algn="l" rtl="0">
              <a:spcBef>
                <a:spcPts val="800"/>
              </a:spcBef>
              <a:spcAft>
                <a:spcPts val="0"/>
              </a:spcAft>
              <a:buSzPts val="1400"/>
              <a:buChar char="🠶"/>
              <a:defRPr/>
            </a:lvl9pPr>
          </a:lstStyle>
          <a:p>
            <a:endParaRPr/>
          </a:p>
        </p:txBody>
      </p:sp>
      <p:sp>
        <p:nvSpPr>
          <p:cNvPr id="266" name="Google Shape;266;p40"/>
          <p:cNvSpPr txBox="1">
            <a:spLocks noGrp="1"/>
          </p:cNvSpPr>
          <p:nvPr>
            <p:ph type="body" idx="2"/>
          </p:nvPr>
        </p:nvSpPr>
        <p:spPr>
          <a:xfrm>
            <a:off x="1941910" y="3886200"/>
            <a:ext cx="6686400" cy="547200"/>
          </a:xfrm>
          <a:prstGeom prst="rect">
            <a:avLst/>
          </a:prstGeom>
          <a:noFill/>
          <a:ln>
            <a:noFill/>
          </a:ln>
        </p:spPr>
        <p:txBody>
          <a:bodyPr spcFirstLastPara="1" wrap="square" lIns="68575" tIns="34275" rIns="68575" bIns="34275" anchor="t" anchorCtr="0">
            <a:noAutofit/>
          </a:bodyPr>
          <a:lstStyle>
            <a:lvl1pPr marL="457200" lvl="0" indent="-228600" algn="l" rtl="0">
              <a:spcBef>
                <a:spcPts val="800"/>
              </a:spcBef>
              <a:spcAft>
                <a:spcPts val="0"/>
              </a:spcAft>
              <a:buSzPts val="1400"/>
              <a:buNone/>
              <a:defRPr>
                <a:solidFill>
                  <a:srgbClr val="595959"/>
                </a:solidFill>
              </a:defRPr>
            </a:lvl1pPr>
            <a:lvl2pPr marL="914400" lvl="1" indent="-317500" algn="l" rtl="0">
              <a:spcBef>
                <a:spcPts val="800"/>
              </a:spcBef>
              <a:spcAft>
                <a:spcPts val="0"/>
              </a:spcAft>
              <a:buSzPts val="1400"/>
              <a:buChar char="🠶"/>
              <a:defRPr/>
            </a:lvl2pPr>
            <a:lvl3pPr marL="1371600" lvl="2" indent="-317500" algn="l" rtl="0">
              <a:spcBef>
                <a:spcPts val="800"/>
              </a:spcBef>
              <a:spcAft>
                <a:spcPts val="0"/>
              </a:spcAft>
              <a:buSzPts val="1400"/>
              <a:buChar char="🠶"/>
              <a:defRPr/>
            </a:lvl3pPr>
            <a:lvl4pPr marL="1828800" lvl="3" indent="-317500" algn="l" rtl="0">
              <a:spcBef>
                <a:spcPts val="800"/>
              </a:spcBef>
              <a:spcAft>
                <a:spcPts val="0"/>
              </a:spcAft>
              <a:buSzPts val="1400"/>
              <a:buChar char="🠶"/>
              <a:defRPr/>
            </a:lvl4pPr>
            <a:lvl5pPr marL="2286000" lvl="4" indent="-317500" algn="l" rtl="0">
              <a:spcBef>
                <a:spcPts val="800"/>
              </a:spcBef>
              <a:spcAft>
                <a:spcPts val="0"/>
              </a:spcAft>
              <a:buSzPts val="1400"/>
              <a:buChar char="🠶"/>
              <a:defRPr/>
            </a:lvl5pPr>
            <a:lvl6pPr marL="2743200" lvl="5" indent="-317500" algn="l" rtl="0">
              <a:spcBef>
                <a:spcPts val="800"/>
              </a:spcBef>
              <a:spcAft>
                <a:spcPts val="0"/>
              </a:spcAft>
              <a:buSzPts val="1400"/>
              <a:buChar char="🠶"/>
              <a:defRPr/>
            </a:lvl6pPr>
            <a:lvl7pPr marL="3200400" lvl="6" indent="-317500" algn="l" rtl="0">
              <a:spcBef>
                <a:spcPts val="800"/>
              </a:spcBef>
              <a:spcAft>
                <a:spcPts val="0"/>
              </a:spcAft>
              <a:buSzPts val="1400"/>
              <a:buChar char="🠶"/>
              <a:defRPr/>
            </a:lvl7pPr>
            <a:lvl8pPr marL="3657600" lvl="7" indent="-317500" algn="l" rtl="0">
              <a:spcBef>
                <a:spcPts val="800"/>
              </a:spcBef>
              <a:spcAft>
                <a:spcPts val="0"/>
              </a:spcAft>
              <a:buSzPts val="1400"/>
              <a:buChar char="🠶"/>
              <a:defRPr/>
            </a:lvl8pPr>
            <a:lvl9pPr marL="4114800" lvl="8" indent="-317500" algn="l" rtl="0">
              <a:spcBef>
                <a:spcPts val="800"/>
              </a:spcBef>
              <a:spcAft>
                <a:spcPts val="0"/>
              </a:spcAft>
              <a:buSzPts val="1400"/>
              <a:buChar char="🠶"/>
              <a:defRPr/>
            </a:lvl9pPr>
          </a:lstStyle>
          <a:p>
            <a:endParaRPr/>
          </a:p>
        </p:txBody>
      </p:sp>
      <p:sp>
        <p:nvSpPr>
          <p:cNvPr id="267" name="Google Shape;267;p40"/>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8" name="Google Shape;268;p40"/>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69" name="Google Shape;269;p40"/>
          <p:cNvSpPr/>
          <p:nvPr/>
        </p:nvSpPr>
        <p:spPr>
          <a:xfrm rot="10800000" flipH="1">
            <a:off x="-3142" y="3683791"/>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70" name="Google Shape;270;p40"/>
          <p:cNvSpPr txBox="1">
            <a:spLocks noGrp="1"/>
          </p:cNvSpPr>
          <p:nvPr>
            <p:ph type="sldNum" idx="12"/>
          </p:nvPr>
        </p:nvSpPr>
        <p:spPr>
          <a:xfrm>
            <a:off x="398859" y="3737315"/>
            <a:ext cx="5847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
        <p:nvSpPr>
          <p:cNvPr id="271" name="Google Shape;271;p40"/>
          <p:cNvSpPr txBox="1"/>
          <p:nvPr/>
        </p:nvSpPr>
        <p:spPr>
          <a:xfrm>
            <a:off x="1850739" y="486004"/>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6000">
                <a:solidFill>
                  <a:schemeClr val="accent1"/>
                </a:solidFill>
                <a:latin typeface="Arial"/>
                <a:ea typeface="Arial"/>
                <a:cs typeface="Arial"/>
                <a:sym typeface="Arial"/>
              </a:rPr>
              <a:t>“</a:t>
            </a:r>
            <a:endParaRPr sz="1100"/>
          </a:p>
        </p:txBody>
      </p:sp>
      <p:sp>
        <p:nvSpPr>
          <p:cNvPr id="272" name="Google Shape;272;p40"/>
          <p:cNvSpPr txBox="1"/>
          <p:nvPr/>
        </p:nvSpPr>
        <p:spPr>
          <a:xfrm>
            <a:off x="8336139" y="2178980"/>
            <a:ext cx="457200" cy="438600"/>
          </a:xfrm>
          <a:prstGeom prst="rect">
            <a:avLst/>
          </a:prstGeom>
          <a:noFill/>
          <a:ln>
            <a:noFill/>
          </a:ln>
        </p:spPr>
        <p:txBody>
          <a:bodyPr spcFirstLastPara="1" wrap="square" lIns="68575" tIns="34275" rIns="68575" bIns="34275" anchor="ctr" anchorCtr="0">
            <a:noAutofit/>
          </a:bodyPr>
          <a:lstStyle/>
          <a:p>
            <a:pPr marL="0" marR="0" lvl="0" indent="0" algn="l" rtl="0">
              <a:spcBef>
                <a:spcPts val="0"/>
              </a:spcBef>
              <a:spcAft>
                <a:spcPts val="0"/>
              </a:spcAft>
              <a:buNone/>
            </a:pPr>
            <a:r>
              <a:rPr lang="en-GB" sz="6000">
                <a:solidFill>
                  <a:schemeClr val="accent1"/>
                </a:solidFill>
                <a:latin typeface="Arial"/>
                <a:ea typeface="Arial"/>
                <a:cs typeface="Arial"/>
                <a:sym typeface="Arial"/>
              </a:rPr>
              <a:t>”</a:t>
            </a:r>
            <a:endParaRPr sz="110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rue or False">
  <p:cSld name="True or False">
    <p:spTree>
      <p:nvGrpSpPr>
        <p:cNvPr id="1" name="Shape 273"/>
        <p:cNvGrpSpPr/>
        <p:nvPr/>
      </p:nvGrpSpPr>
      <p:grpSpPr>
        <a:xfrm>
          <a:off x="0" y="0"/>
          <a:ext cx="0" cy="0"/>
          <a:chOff x="0" y="0"/>
          <a:chExt cx="0" cy="0"/>
        </a:xfrm>
      </p:grpSpPr>
      <p:sp>
        <p:nvSpPr>
          <p:cNvPr id="274" name="Google Shape;274;p41"/>
          <p:cNvSpPr txBox="1">
            <a:spLocks noGrp="1"/>
          </p:cNvSpPr>
          <p:nvPr>
            <p:ph type="title"/>
          </p:nvPr>
        </p:nvSpPr>
        <p:spPr>
          <a:xfrm>
            <a:off x="1941909" y="470555"/>
            <a:ext cx="6686400" cy="216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Clr>
                <a:srgbClr val="168DBA"/>
              </a:buClr>
              <a:buSzPts val="3600"/>
              <a:buFont typeface="Century Gothic"/>
              <a:buNone/>
              <a:defRPr sz="3600" b="0"/>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75" name="Google Shape;275;p41"/>
          <p:cNvSpPr txBox="1">
            <a:spLocks noGrp="1"/>
          </p:cNvSpPr>
          <p:nvPr>
            <p:ph type="body" idx="1"/>
          </p:nvPr>
        </p:nvSpPr>
        <p:spPr>
          <a:xfrm>
            <a:off x="1941909" y="3257550"/>
            <a:ext cx="6686400" cy="628500"/>
          </a:xfrm>
          <a:prstGeom prst="rect">
            <a:avLst/>
          </a:prstGeom>
          <a:noFill/>
          <a:ln>
            <a:noFill/>
          </a:ln>
        </p:spPr>
        <p:txBody>
          <a:bodyPr spcFirstLastPara="1" wrap="square" lIns="68575" tIns="34275" rIns="68575" bIns="34275" anchor="b" anchorCtr="0">
            <a:noAutofit/>
          </a:bodyPr>
          <a:lstStyle>
            <a:lvl1pPr marL="457200" lvl="0" indent="-228600" algn="l" rtl="0">
              <a:spcBef>
                <a:spcPts val="800"/>
              </a:spcBef>
              <a:spcAft>
                <a:spcPts val="0"/>
              </a:spcAft>
              <a:buSzPts val="1800"/>
              <a:buFont typeface="Century Gothic"/>
              <a:buNone/>
              <a:defRPr sz="1800">
                <a:solidFill>
                  <a:schemeClr val="accent1"/>
                </a:solidFill>
              </a:defRPr>
            </a:lvl1pPr>
            <a:lvl2pPr marL="914400" lvl="1" indent="-228600" algn="l" rtl="0">
              <a:spcBef>
                <a:spcPts val="800"/>
              </a:spcBef>
              <a:spcAft>
                <a:spcPts val="0"/>
              </a:spcAft>
              <a:buSzPts val="1200"/>
              <a:buFont typeface="Century Gothic"/>
              <a:buNone/>
              <a:defRPr/>
            </a:lvl2pPr>
            <a:lvl3pPr marL="1371600" lvl="2" indent="-228600" algn="l" rtl="0">
              <a:spcBef>
                <a:spcPts val="800"/>
              </a:spcBef>
              <a:spcAft>
                <a:spcPts val="0"/>
              </a:spcAft>
              <a:buSzPts val="1100"/>
              <a:buFont typeface="Century Gothic"/>
              <a:buNone/>
              <a:defRPr/>
            </a:lvl3pPr>
            <a:lvl4pPr marL="1828800" lvl="3" indent="-228600" algn="l" rtl="0">
              <a:spcBef>
                <a:spcPts val="800"/>
              </a:spcBef>
              <a:spcAft>
                <a:spcPts val="0"/>
              </a:spcAft>
              <a:buSzPts val="900"/>
              <a:buFont typeface="Century Gothic"/>
              <a:buNone/>
              <a:defRPr/>
            </a:lvl4pPr>
            <a:lvl5pPr marL="2286000" lvl="4" indent="-228600" algn="l" rtl="0">
              <a:spcBef>
                <a:spcPts val="800"/>
              </a:spcBef>
              <a:spcAft>
                <a:spcPts val="0"/>
              </a:spcAft>
              <a:buSzPts val="900"/>
              <a:buFont typeface="Century Gothic"/>
              <a:buNone/>
              <a:defRPr/>
            </a:lvl5pPr>
            <a:lvl6pPr marL="2743200" lvl="5" indent="-317500" algn="l" rtl="0">
              <a:spcBef>
                <a:spcPts val="800"/>
              </a:spcBef>
              <a:spcAft>
                <a:spcPts val="0"/>
              </a:spcAft>
              <a:buSzPts val="1400"/>
              <a:buChar char="🠶"/>
              <a:defRPr/>
            </a:lvl6pPr>
            <a:lvl7pPr marL="3200400" lvl="6" indent="-317500" algn="l" rtl="0">
              <a:spcBef>
                <a:spcPts val="800"/>
              </a:spcBef>
              <a:spcAft>
                <a:spcPts val="0"/>
              </a:spcAft>
              <a:buSzPts val="1400"/>
              <a:buChar char="🠶"/>
              <a:defRPr/>
            </a:lvl7pPr>
            <a:lvl8pPr marL="3657600" lvl="7" indent="-317500" algn="l" rtl="0">
              <a:spcBef>
                <a:spcPts val="800"/>
              </a:spcBef>
              <a:spcAft>
                <a:spcPts val="0"/>
              </a:spcAft>
              <a:buSzPts val="1400"/>
              <a:buChar char="🠶"/>
              <a:defRPr/>
            </a:lvl8pPr>
            <a:lvl9pPr marL="4114800" lvl="8" indent="-317500" algn="l" rtl="0">
              <a:spcBef>
                <a:spcPts val="800"/>
              </a:spcBef>
              <a:spcAft>
                <a:spcPts val="0"/>
              </a:spcAft>
              <a:buSzPts val="1400"/>
              <a:buChar char="🠶"/>
              <a:defRPr/>
            </a:lvl9pPr>
          </a:lstStyle>
          <a:p>
            <a:endParaRPr/>
          </a:p>
        </p:txBody>
      </p:sp>
      <p:sp>
        <p:nvSpPr>
          <p:cNvPr id="276" name="Google Shape;276;p41"/>
          <p:cNvSpPr txBox="1">
            <a:spLocks noGrp="1"/>
          </p:cNvSpPr>
          <p:nvPr>
            <p:ph type="body" idx="2"/>
          </p:nvPr>
        </p:nvSpPr>
        <p:spPr>
          <a:xfrm>
            <a:off x="1941910" y="3886200"/>
            <a:ext cx="6686400" cy="547200"/>
          </a:xfrm>
          <a:prstGeom prst="rect">
            <a:avLst/>
          </a:prstGeom>
          <a:noFill/>
          <a:ln>
            <a:noFill/>
          </a:ln>
        </p:spPr>
        <p:txBody>
          <a:bodyPr spcFirstLastPara="1" wrap="square" lIns="68575" tIns="34275" rIns="68575" bIns="34275" anchor="t" anchorCtr="0">
            <a:noAutofit/>
          </a:bodyPr>
          <a:lstStyle>
            <a:lvl1pPr marL="457200" lvl="0" indent="-228600" algn="l" rtl="0">
              <a:spcBef>
                <a:spcPts val="800"/>
              </a:spcBef>
              <a:spcAft>
                <a:spcPts val="0"/>
              </a:spcAft>
              <a:buSzPts val="1400"/>
              <a:buNone/>
              <a:defRPr>
                <a:solidFill>
                  <a:srgbClr val="595959"/>
                </a:solidFill>
              </a:defRPr>
            </a:lvl1pPr>
            <a:lvl2pPr marL="914400" lvl="1" indent="-317500" algn="l" rtl="0">
              <a:spcBef>
                <a:spcPts val="800"/>
              </a:spcBef>
              <a:spcAft>
                <a:spcPts val="0"/>
              </a:spcAft>
              <a:buSzPts val="1400"/>
              <a:buChar char="🠶"/>
              <a:defRPr/>
            </a:lvl2pPr>
            <a:lvl3pPr marL="1371600" lvl="2" indent="-317500" algn="l" rtl="0">
              <a:spcBef>
                <a:spcPts val="800"/>
              </a:spcBef>
              <a:spcAft>
                <a:spcPts val="0"/>
              </a:spcAft>
              <a:buSzPts val="1400"/>
              <a:buChar char="🠶"/>
              <a:defRPr/>
            </a:lvl3pPr>
            <a:lvl4pPr marL="1828800" lvl="3" indent="-317500" algn="l" rtl="0">
              <a:spcBef>
                <a:spcPts val="800"/>
              </a:spcBef>
              <a:spcAft>
                <a:spcPts val="0"/>
              </a:spcAft>
              <a:buSzPts val="1400"/>
              <a:buChar char="🠶"/>
              <a:defRPr/>
            </a:lvl4pPr>
            <a:lvl5pPr marL="2286000" lvl="4" indent="-317500" algn="l" rtl="0">
              <a:spcBef>
                <a:spcPts val="800"/>
              </a:spcBef>
              <a:spcAft>
                <a:spcPts val="0"/>
              </a:spcAft>
              <a:buSzPts val="1400"/>
              <a:buChar char="🠶"/>
              <a:defRPr/>
            </a:lvl5pPr>
            <a:lvl6pPr marL="2743200" lvl="5" indent="-317500" algn="l" rtl="0">
              <a:spcBef>
                <a:spcPts val="800"/>
              </a:spcBef>
              <a:spcAft>
                <a:spcPts val="0"/>
              </a:spcAft>
              <a:buSzPts val="1400"/>
              <a:buChar char="🠶"/>
              <a:defRPr/>
            </a:lvl6pPr>
            <a:lvl7pPr marL="3200400" lvl="6" indent="-317500" algn="l" rtl="0">
              <a:spcBef>
                <a:spcPts val="800"/>
              </a:spcBef>
              <a:spcAft>
                <a:spcPts val="0"/>
              </a:spcAft>
              <a:buSzPts val="1400"/>
              <a:buChar char="🠶"/>
              <a:defRPr/>
            </a:lvl7pPr>
            <a:lvl8pPr marL="3657600" lvl="7" indent="-317500" algn="l" rtl="0">
              <a:spcBef>
                <a:spcPts val="800"/>
              </a:spcBef>
              <a:spcAft>
                <a:spcPts val="0"/>
              </a:spcAft>
              <a:buSzPts val="1400"/>
              <a:buChar char="🠶"/>
              <a:defRPr/>
            </a:lvl8pPr>
            <a:lvl9pPr marL="4114800" lvl="8" indent="-317500" algn="l" rtl="0">
              <a:spcBef>
                <a:spcPts val="800"/>
              </a:spcBef>
              <a:spcAft>
                <a:spcPts val="0"/>
              </a:spcAft>
              <a:buSzPts val="1400"/>
              <a:buChar char="🠶"/>
              <a:defRPr/>
            </a:lvl9pPr>
          </a:lstStyle>
          <a:p>
            <a:endParaRPr/>
          </a:p>
        </p:txBody>
      </p:sp>
      <p:sp>
        <p:nvSpPr>
          <p:cNvPr id="277" name="Google Shape;277;p41"/>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78" name="Google Shape;278;p41"/>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79" name="Google Shape;279;p41"/>
          <p:cNvSpPr/>
          <p:nvPr/>
        </p:nvSpPr>
        <p:spPr>
          <a:xfrm rot="10800000" flipH="1">
            <a:off x="-3142" y="3683791"/>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0" name="Google Shape;280;p41"/>
          <p:cNvSpPr txBox="1">
            <a:spLocks noGrp="1"/>
          </p:cNvSpPr>
          <p:nvPr>
            <p:ph type="sldNum" idx="12"/>
          </p:nvPr>
        </p:nvSpPr>
        <p:spPr>
          <a:xfrm>
            <a:off x="398859" y="3737315"/>
            <a:ext cx="5847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81"/>
        <p:cNvGrpSpPr/>
        <p:nvPr/>
      </p:nvGrpSpPr>
      <p:grpSpPr>
        <a:xfrm>
          <a:off x="0" y="0"/>
          <a:ext cx="0" cy="0"/>
          <a:chOff x="0" y="0"/>
          <a:chExt cx="0" cy="0"/>
        </a:xfrm>
      </p:grpSpPr>
      <p:sp>
        <p:nvSpPr>
          <p:cNvPr id="282" name="Google Shape;282;p42"/>
          <p:cNvSpPr txBox="1">
            <a:spLocks noGrp="1"/>
          </p:cNvSpPr>
          <p:nvPr>
            <p:ph type="title"/>
          </p:nvPr>
        </p:nvSpPr>
        <p:spPr>
          <a:xfrm>
            <a:off x="1944693" y="468083"/>
            <a:ext cx="6683700" cy="960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rgbClr val="168DBA"/>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83" name="Google Shape;283;p42"/>
          <p:cNvSpPr txBox="1">
            <a:spLocks noGrp="1"/>
          </p:cNvSpPr>
          <p:nvPr>
            <p:ph type="body" idx="1"/>
          </p:nvPr>
        </p:nvSpPr>
        <p:spPr>
          <a:xfrm rot="5400000">
            <a:off x="3827859" y="-285600"/>
            <a:ext cx="2914800" cy="6686400"/>
          </a:xfrm>
          <a:prstGeom prst="rect">
            <a:avLst/>
          </a:prstGeom>
          <a:noFill/>
          <a:ln>
            <a:noFill/>
          </a:ln>
        </p:spPr>
        <p:txBody>
          <a:bodyPr spcFirstLastPara="1" wrap="square" lIns="68575" tIns="34275" rIns="68575" bIns="34275" anchor="t" anchorCtr="0">
            <a:noAutofit/>
          </a:bodyPr>
          <a:lstStyle>
            <a:lvl1pPr marL="457200" lvl="0" indent="-317500" algn="l" rtl="0">
              <a:spcBef>
                <a:spcPts val="800"/>
              </a:spcBef>
              <a:spcAft>
                <a:spcPts val="0"/>
              </a:spcAft>
              <a:buSzPts val="1400"/>
              <a:buChar char="🠶"/>
              <a:defRPr/>
            </a:lvl1pPr>
            <a:lvl2pPr marL="914400" lvl="1" indent="-317500" algn="l" rtl="0">
              <a:spcBef>
                <a:spcPts val="800"/>
              </a:spcBef>
              <a:spcAft>
                <a:spcPts val="0"/>
              </a:spcAft>
              <a:buSzPts val="1400"/>
              <a:buChar char="🠶"/>
              <a:defRPr/>
            </a:lvl2pPr>
            <a:lvl3pPr marL="1371600" lvl="2" indent="-317500" algn="l" rtl="0">
              <a:spcBef>
                <a:spcPts val="800"/>
              </a:spcBef>
              <a:spcAft>
                <a:spcPts val="0"/>
              </a:spcAft>
              <a:buSzPts val="1400"/>
              <a:buChar char="🠶"/>
              <a:defRPr/>
            </a:lvl3pPr>
            <a:lvl4pPr marL="1828800" lvl="3" indent="-317500" algn="l" rtl="0">
              <a:spcBef>
                <a:spcPts val="800"/>
              </a:spcBef>
              <a:spcAft>
                <a:spcPts val="0"/>
              </a:spcAft>
              <a:buSzPts val="1400"/>
              <a:buChar char="🠶"/>
              <a:defRPr/>
            </a:lvl4pPr>
            <a:lvl5pPr marL="2286000" lvl="4" indent="-317500" algn="l" rtl="0">
              <a:spcBef>
                <a:spcPts val="800"/>
              </a:spcBef>
              <a:spcAft>
                <a:spcPts val="0"/>
              </a:spcAft>
              <a:buSzPts val="1400"/>
              <a:buChar char="🠶"/>
              <a:defRPr/>
            </a:lvl5pPr>
            <a:lvl6pPr marL="2743200" lvl="5" indent="-317500" algn="l" rtl="0">
              <a:spcBef>
                <a:spcPts val="800"/>
              </a:spcBef>
              <a:spcAft>
                <a:spcPts val="0"/>
              </a:spcAft>
              <a:buSzPts val="1400"/>
              <a:buChar char="🠶"/>
              <a:defRPr/>
            </a:lvl6pPr>
            <a:lvl7pPr marL="3200400" lvl="6" indent="-317500" algn="l" rtl="0">
              <a:spcBef>
                <a:spcPts val="800"/>
              </a:spcBef>
              <a:spcAft>
                <a:spcPts val="0"/>
              </a:spcAft>
              <a:buSzPts val="1400"/>
              <a:buChar char="🠶"/>
              <a:defRPr/>
            </a:lvl7pPr>
            <a:lvl8pPr marL="3657600" lvl="7" indent="-317500" algn="l" rtl="0">
              <a:spcBef>
                <a:spcPts val="800"/>
              </a:spcBef>
              <a:spcAft>
                <a:spcPts val="0"/>
              </a:spcAft>
              <a:buSzPts val="1400"/>
              <a:buChar char="🠶"/>
              <a:defRPr/>
            </a:lvl8pPr>
            <a:lvl9pPr marL="4114800" lvl="8" indent="-317500" algn="l" rtl="0">
              <a:spcBef>
                <a:spcPts val="800"/>
              </a:spcBef>
              <a:spcAft>
                <a:spcPts val="0"/>
              </a:spcAft>
              <a:buSzPts val="1400"/>
              <a:buChar char="🠶"/>
              <a:defRPr/>
            </a:lvl9pPr>
          </a:lstStyle>
          <a:p>
            <a:endParaRPr/>
          </a:p>
        </p:txBody>
      </p:sp>
      <p:sp>
        <p:nvSpPr>
          <p:cNvPr id="284" name="Google Shape;284;p42"/>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85" name="Google Shape;285;p42"/>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86" name="Google Shape;286;p42"/>
          <p:cNvSpPr/>
          <p:nvPr/>
        </p:nvSpPr>
        <p:spPr>
          <a:xfrm rot="10800000" flipH="1">
            <a:off x="-3142" y="53577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7" name="Google Shape;287;p42"/>
          <p:cNvSpPr txBox="1">
            <a:spLocks noGrp="1"/>
          </p:cNvSpPr>
          <p:nvPr>
            <p:ph type="sldNum" idx="12"/>
          </p:nvPr>
        </p:nvSpPr>
        <p:spPr>
          <a:xfrm>
            <a:off x="398859" y="590836"/>
            <a:ext cx="5847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88"/>
        <p:cNvGrpSpPr/>
        <p:nvPr/>
      </p:nvGrpSpPr>
      <p:grpSpPr>
        <a:xfrm>
          <a:off x="0" y="0"/>
          <a:ext cx="0" cy="0"/>
          <a:chOff x="0" y="0"/>
          <a:chExt cx="0" cy="0"/>
        </a:xfrm>
      </p:grpSpPr>
      <p:sp>
        <p:nvSpPr>
          <p:cNvPr id="289" name="Google Shape;289;p43"/>
          <p:cNvSpPr txBox="1">
            <a:spLocks noGrp="1"/>
          </p:cNvSpPr>
          <p:nvPr>
            <p:ph type="title"/>
          </p:nvPr>
        </p:nvSpPr>
        <p:spPr>
          <a:xfrm rot="5400000">
            <a:off x="5817460" y="1624204"/>
            <a:ext cx="3963000" cy="16557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Clr>
                <a:srgbClr val="168DBA"/>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90" name="Google Shape;290;p43"/>
          <p:cNvSpPr txBox="1">
            <a:spLocks noGrp="1"/>
          </p:cNvSpPr>
          <p:nvPr>
            <p:ph type="body" idx="1"/>
          </p:nvPr>
        </p:nvSpPr>
        <p:spPr>
          <a:xfrm rot="5400000">
            <a:off x="2389359" y="23254"/>
            <a:ext cx="3963000" cy="4857600"/>
          </a:xfrm>
          <a:prstGeom prst="rect">
            <a:avLst/>
          </a:prstGeom>
          <a:noFill/>
          <a:ln>
            <a:noFill/>
          </a:ln>
        </p:spPr>
        <p:txBody>
          <a:bodyPr spcFirstLastPara="1" wrap="square" lIns="68575" tIns="34275" rIns="68575" bIns="34275" anchor="t" anchorCtr="0">
            <a:noAutofit/>
          </a:bodyPr>
          <a:lstStyle>
            <a:lvl1pPr marL="457200" lvl="0" indent="-317500" algn="l" rtl="0">
              <a:spcBef>
                <a:spcPts val="800"/>
              </a:spcBef>
              <a:spcAft>
                <a:spcPts val="0"/>
              </a:spcAft>
              <a:buSzPts val="1400"/>
              <a:buChar char="🠶"/>
              <a:defRPr/>
            </a:lvl1pPr>
            <a:lvl2pPr marL="914400" lvl="1" indent="-317500" algn="l" rtl="0">
              <a:spcBef>
                <a:spcPts val="800"/>
              </a:spcBef>
              <a:spcAft>
                <a:spcPts val="0"/>
              </a:spcAft>
              <a:buSzPts val="1400"/>
              <a:buChar char="🠶"/>
              <a:defRPr/>
            </a:lvl2pPr>
            <a:lvl3pPr marL="1371600" lvl="2" indent="-317500" algn="l" rtl="0">
              <a:spcBef>
                <a:spcPts val="800"/>
              </a:spcBef>
              <a:spcAft>
                <a:spcPts val="0"/>
              </a:spcAft>
              <a:buSzPts val="1400"/>
              <a:buChar char="🠶"/>
              <a:defRPr/>
            </a:lvl3pPr>
            <a:lvl4pPr marL="1828800" lvl="3" indent="-317500" algn="l" rtl="0">
              <a:spcBef>
                <a:spcPts val="800"/>
              </a:spcBef>
              <a:spcAft>
                <a:spcPts val="0"/>
              </a:spcAft>
              <a:buSzPts val="1400"/>
              <a:buChar char="🠶"/>
              <a:defRPr/>
            </a:lvl4pPr>
            <a:lvl5pPr marL="2286000" lvl="4" indent="-317500" algn="l" rtl="0">
              <a:spcBef>
                <a:spcPts val="800"/>
              </a:spcBef>
              <a:spcAft>
                <a:spcPts val="0"/>
              </a:spcAft>
              <a:buSzPts val="1400"/>
              <a:buChar char="🠶"/>
              <a:defRPr/>
            </a:lvl5pPr>
            <a:lvl6pPr marL="2743200" lvl="5" indent="-317500" algn="l" rtl="0">
              <a:spcBef>
                <a:spcPts val="800"/>
              </a:spcBef>
              <a:spcAft>
                <a:spcPts val="0"/>
              </a:spcAft>
              <a:buSzPts val="1400"/>
              <a:buChar char="🠶"/>
              <a:defRPr/>
            </a:lvl6pPr>
            <a:lvl7pPr marL="3200400" lvl="6" indent="-317500" algn="l" rtl="0">
              <a:spcBef>
                <a:spcPts val="800"/>
              </a:spcBef>
              <a:spcAft>
                <a:spcPts val="0"/>
              </a:spcAft>
              <a:buSzPts val="1400"/>
              <a:buChar char="🠶"/>
              <a:defRPr/>
            </a:lvl7pPr>
            <a:lvl8pPr marL="3657600" lvl="7" indent="-317500" algn="l" rtl="0">
              <a:spcBef>
                <a:spcPts val="800"/>
              </a:spcBef>
              <a:spcAft>
                <a:spcPts val="0"/>
              </a:spcAft>
              <a:buSzPts val="1400"/>
              <a:buChar char="🠶"/>
              <a:defRPr/>
            </a:lvl8pPr>
            <a:lvl9pPr marL="4114800" lvl="8" indent="-317500" algn="l" rtl="0">
              <a:spcBef>
                <a:spcPts val="800"/>
              </a:spcBef>
              <a:spcAft>
                <a:spcPts val="0"/>
              </a:spcAft>
              <a:buSzPts val="1400"/>
              <a:buChar char="🠶"/>
              <a:defRPr/>
            </a:lvl9pPr>
          </a:lstStyle>
          <a:p>
            <a:endParaRPr/>
          </a:p>
        </p:txBody>
      </p:sp>
      <p:sp>
        <p:nvSpPr>
          <p:cNvPr id="291" name="Google Shape;291;p43"/>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92" name="Google Shape;292;p43"/>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293" name="Google Shape;293;p43"/>
          <p:cNvSpPr/>
          <p:nvPr/>
        </p:nvSpPr>
        <p:spPr>
          <a:xfrm rot="10800000" flipH="1">
            <a:off x="-3142" y="53577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4" name="Google Shape;294;p43"/>
          <p:cNvSpPr txBox="1">
            <a:spLocks noGrp="1"/>
          </p:cNvSpPr>
          <p:nvPr>
            <p:ph type="sldNum" idx="12"/>
          </p:nvPr>
        </p:nvSpPr>
        <p:spPr>
          <a:xfrm>
            <a:off x="398859" y="590836"/>
            <a:ext cx="5847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8"/>
        <p:cNvGrpSpPr/>
        <p:nvPr/>
      </p:nvGrpSpPr>
      <p:grpSpPr>
        <a:xfrm>
          <a:off x="0" y="0"/>
          <a:ext cx="0" cy="0"/>
          <a:chOff x="0" y="0"/>
          <a:chExt cx="0" cy="0"/>
        </a:xfrm>
      </p:grpSpPr>
      <p:sp>
        <p:nvSpPr>
          <p:cNvPr id="329" name="Google Shape;329;p45"/>
          <p:cNvSpPr txBox="1">
            <a:spLocks noGrp="1"/>
          </p:cNvSpPr>
          <p:nvPr>
            <p:ph type="title"/>
          </p:nvPr>
        </p:nvSpPr>
        <p:spPr>
          <a:xfrm>
            <a:off x="1944694" y="468083"/>
            <a:ext cx="6683700" cy="960600"/>
          </a:xfrm>
          <a:prstGeom prst="rect">
            <a:avLst/>
          </a:prstGeom>
          <a:noFill/>
          <a:ln>
            <a:noFill/>
          </a:ln>
        </p:spPr>
        <p:txBody>
          <a:bodyPr spcFirstLastPara="1" wrap="square" lIns="68575" tIns="34275" rIns="68575" bIns="34275" anchor="t" anchorCtr="0">
            <a:noAutofit/>
          </a:bodyPr>
          <a:lstStyle>
            <a:lvl1pPr lvl="0" algn="l" rtl="0">
              <a:spcBef>
                <a:spcPts val="0"/>
              </a:spcBef>
              <a:spcAft>
                <a:spcPts val="0"/>
              </a:spcAft>
              <a:buClr>
                <a:srgbClr val="168DBA"/>
              </a:buClr>
              <a:buSzPts val="14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30" name="Google Shape;330;p45"/>
          <p:cNvSpPr txBox="1">
            <a:spLocks noGrp="1"/>
          </p:cNvSpPr>
          <p:nvPr>
            <p:ph type="body" idx="1"/>
          </p:nvPr>
        </p:nvSpPr>
        <p:spPr>
          <a:xfrm>
            <a:off x="1941909" y="1600200"/>
            <a:ext cx="6686400" cy="2833200"/>
          </a:xfrm>
          <a:prstGeom prst="rect">
            <a:avLst/>
          </a:prstGeom>
          <a:noFill/>
          <a:ln>
            <a:noFill/>
          </a:ln>
        </p:spPr>
        <p:txBody>
          <a:bodyPr spcFirstLastPara="1" wrap="square" lIns="68575" tIns="34275" rIns="68575" bIns="34275" anchor="t" anchorCtr="0">
            <a:noAutofit/>
          </a:bodyPr>
          <a:lstStyle>
            <a:lvl1pPr marL="457200" lvl="0" indent="-317500" algn="l" rtl="0">
              <a:spcBef>
                <a:spcPts val="800"/>
              </a:spcBef>
              <a:spcAft>
                <a:spcPts val="0"/>
              </a:spcAft>
              <a:buSzPts val="1400"/>
              <a:buChar char="🠶"/>
              <a:defRPr/>
            </a:lvl1pPr>
            <a:lvl2pPr marL="914400" lvl="1" indent="-317500" algn="l" rtl="0">
              <a:spcBef>
                <a:spcPts val="800"/>
              </a:spcBef>
              <a:spcAft>
                <a:spcPts val="0"/>
              </a:spcAft>
              <a:buSzPts val="1400"/>
              <a:buChar char="🠶"/>
              <a:defRPr/>
            </a:lvl2pPr>
            <a:lvl3pPr marL="1371600" lvl="2" indent="-317500" algn="l" rtl="0">
              <a:spcBef>
                <a:spcPts val="800"/>
              </a:spcBef>
              <a:spcAft>
                <a:spcPts val="0"/>
              </a:spcAft>
              <a:buSzPts val="1400"/>
              <a:buChar char="🠶"/>
              <a:defRPr/>
            </a:lvl3pPr>
            <a:lvl4pPr marL="1828800" lvl="3" indent="-317500" algn="l" rtl="0">
              <a:spcBef>
                <a:spcPts val="800"/>
              </a:spcBef>
              <a:spcAft>
                <a:spcPts val="0"/>
              </a:spcAft>
              <a:buSzPts val="1400"/>
              <a:buChar char="🠶"/>
              <a:defRPr/>
            </a:lvl4pPr>
            <a:lvl5pPr marL="2286000" lvl="4" indent="-317500" algn="l" rtl="0">
              <a:spcBef>
                <a:spcPts val="800"/>
              </a:spcBef>
              <a:spcAft>
                <a:spcPts val="0"/>
              </a:spcAft>
              <a:buSzPts val="1400"/>
              <a:buChar char="🠶"/>
              <a:defRPr/>
            </a:lvl5pPr>
            <a:lvl6pPr marL="2743200" lvl="5" indent="-317500" algn="l" rtl="0">
              <a:spcBef>
                <a:spcPts val="800"/>
              </a:spcBef>
              <a:spcAft>
                <a:spcPts val="0"/>
              </a:spcAft>
              <a:buSzPts val="1400"/>
              <a:buChar char="🠶"/>
              <a:defRPr/>
            </a:lvl6pPr>
            <a:lvl7pPr marL="3200400" lvl="6" indent="-317500" algn="l" rtl="0">
              <a:spcBef>
                <a:spcPts val="800"/>
              </a:spcBef>
              <a:spcAft>
                <a:spcPts val="0"/>
              </a:spcAft>
              <a:buSzPts val="1400"/>
              <a:buChar char="🠶"/>
              <a:defRPr/>
            </a:lvl7pPr>
            <a:lvl8pPr marL="3657600" lvl="7" indent="-317500" algn="l" rtl="0">
              <a:spcBef>
                <a:spcPts val="800"/>
              </a:spcBef>
              <a:spcAft>
                <a:spcPts val="0"/>
              </a:spcAft>
              <a:buSzPts val="1400"/>
              <a:buChar char="🠶"/>
              <a:defRPr/>
            </a:lvl8pPr>
            <a:lvl9pPr marL="4114800" lvl="8" indent="-317500" algn="l" rtl="0">
              <a:spcBef>
                <a:spcPts val="800"/>
              </a:spcBef>
              <a:spcAft>
                <a:spcPts val="0"/>
              </a:spcAft>
              <a:buSzPts val="1400"/>
              <a:buChar char="🠶"/>
              <a:defRPr/>
            </a:lvl9pPr>
          </a:lstStyle>
          <a:p>
            <a:endParaRPr/>
          </a:p>
        </p:txBody>
      </p:sp>
      <p:sp>
        <p:nvSpPr>
          <p:cNvPr id="331" name="Google Shape;331;p45"/>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32" name="Google Shape;332;p45"/>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33" name="Google Shape;333;p45"/>
          <p:cNvSpPr/>
          <p:nvPr/>
        </p:nvSpPr>
        <p:spPr>
          <a:xfrm rot="10800000" flipH="1">
            <a:off x="-3142" y="53577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34" name="Google Shape;334;p45"/>
          <p:cNvSpPr txBox="1">
            <a:spLocks noGrp="1"/>
          </p:cNvSpPr>
          <p:nvPr>
            <p:ph type="sldNum" idx="12"/>
          </p:nvPr>
        </p:nvSpPr>
        <p:spPr>
          <a:xfrm>
            <a:off x="398859" y="590836"/>
            <a:ext cx="584700" cy="2739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44"/>
        <p:cNvGrpSpPr/>
        <p:nvPr/>
      </p:nvGrpSpPr>
      <p:grpSpPr>
        <a:xfrm>
          <a:off x="0" y="0"/>
          <a:ext cx="0" cy="0"/>
          <a:chOff x="0" y="0"/>
          <a:chExt cx="0" cy="0"/>
        </a:xfrm>
      </p:grpSpPr>
      <p:sp>
        <p:nvSpPr>
          <p:cNvPr id="345" name="Google Shape;345;p47"/>
          <p:cNvSpPr txBox="1">
            <a:spLocks noGrp="1"/>
          </p:cNvSpPr>
          <p:nvPr>
            <p:ph type="ctrTitle"/>
          </p:nvPr>
        </p:nvSpPr>
        <p:spPr>
          <a:xfrm>
            <a:off x="1813334" y="601723"/>
            <a:ext cx="6477900" cy="1905900"/>
          </a:xfrm>
          <a:prstGeom prst="rect">
            <a:avLst/>
          </a:prstGeom>
          <a:noFill/>
          <a:ln>
            <a:noFill/>
          </a:ln>
        </p:spPr>
        <p:txBody>
          <a:bodyPr spcFirstLastPara="1" wrap="square" lIns="68575" tIns="34275" rIns="68575" bIns="0" anchor="b" anchorCtr="0">
            <a:noAutofit/>
          </a:bodyPr>
          <a:lstStyle>
            <a:lvl1pPr lvl="0" algn="l" rtl="0">
              <a:lnSpc>
                <a:spcPct val="90000"/>
              </a:lnSpc>
              <a:spcBef>
                <a:spcPts val="0"/>
              </a:spcBef>
              <a:spcAft>
                <a:spcPts val="0"/>
              </a:spcAft>
              <a:buClr>
                <a:schemeClr val="dk1"/>
              </a:buClr>
              <a:buSzPts val="5000"/>
              <a:buFont typeface="Gill Sans"/>
              <a:buNone/>
              <a:defRPr sz="50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46" name="Google Shape;346;p47"/>
          <p:cNvSpPr txBox="1">
            <a:spLocks noGrp="1"/>
          </p:cNvSpPr>
          <p:nvPr>
            <p:ph type="subTitle" idx="1"/>
          </p:nvPr>
        </p:nvSpPr>
        <p:spPr>
          <a:xfrm>
            <a:off x="1813335" y="2648403"/>
            <a:ext cx="6477900" cy="733200"/>
          </a:xfrm>
          <a:prstGeom prst="rect">
            <a:avLst/>
          </a:prstGeom>
          <a:noFill/>
          <a:ln>
            <a:noFill/>
          </a:ln>
        </p:spPr>
        <p:txBody>
          <a:bodyPr spcFirstLastPara="1" wrap="square" lIns="68575" tIns="68575" rIns="68575" bIns="68575" anchor="t" anchorCtr="0">
            <a:noAutofit/>
          </a:bodyPr>
          <a:lstStyle>
            <a:lvl1pPr lvl="0" algn="l" rtl="0">
              <a:lnSpc>
                <a:spcPct val="120000"/>
              </a:lnSpc>
              <a:spcBef>
                <a:spcPts val="800"/>
              </a:spcBef>
              <a:spcAft>
                <a:spcPts val="0"/>
              </a:spcAft>
              <a:buSzPts val="1400"/>
              <a:buNone/>
              <a:defRPr sz="1400" b="0" cap="none">
                <a:solidFill>
                  <a:schemeClr val="dk1"/>
                </a:solidFill>
              </a:defRPr>
            </a:lvl1pPr>
            <a:lvl2pPr lvl="1" algn="ctr" rtl="0">
              <a:lnSpc>
                <a:spcPct val="120000"/>
              </a:lnSpc>
              <a:spcBef>
                <a:spcPts val="400"/>
              </a:spcBef>
              <a:spcAft>
                <a:spcPts val="0"/>
              </a:spcAft>
              <a:buSzPts val="1400"/>
              <a:buNone/>
              <a:defRPr sz="1400"/>
            </a:lvl2pPr>
            <a:lvl3pPr lvl="2" algn="ctr" rtl="0">
              <a:lnSpc>
                <a:spcPct val="120000"/>
              </a:lnSpc>
              <a:spcBef>
                <a:spcPts val="400"/>
              </a:spcBef>
              <a:spcAft>
                <a:spcPts val="0"/>
              </a:spcAft>
              <a:buSzPts val="1400"/>
              <a:buNone/>
              <a:defRPr sz="1400"/>
            </a:lvl3pPr>
            <a:lvl4pPr lvl="3" algn="ctr" rtl="0">
              <a:lnSpc>
                <a:spcPct val="120000"/>
              </a:lnSpc>
              <a:spcBef>
                <a:spcPts val="400"/>
              </a:spcBef>
              <a:spcAft>
                <a:spcPts val="0"/>
              </a:spcAft>
              <a:buSzPts val="1200"/>
              <a:buNone/>
              <a:defRPr sz="1200"/>
            </a:lvl4pPr>
            <a:lvl5pPr lvl="4" algn="ctr" rtl="0">
              <a:lnSpc>
                <a:spcPct val="120000"/>
              </a:lnSpc>
              <a:spcBef>
                <a:spcPts val="400"/>
              </a:spcBef>
              <a:spcAft>
                <a:spcPts val="0"/>
              </a:spcAft>
              <a:buSzPts val="1200"/>
              <a:buNone/>
              <a:defRPr sz="1200"/>
            </a:lvl5pPr>
            <a:lvl6pPr lvl="5" algn="ctr" rtl="0">
              <a:lnSpc>
                <a:spcPct val="120000"/>
              </a:lnSpc>
              <a:spcBef>
                <a:spcPts val="400"/>
              </a:spcBef>
              <a:spcAft>
                <a:spcPts val="0"/>
              </a:spcAft>
              <a:buSzPts val="1200"/>
              <a:buNone/>
              <a:defRPr sz="1200"/>
            </a:lvl6pPr>
            <a:lvl7pPr lvl="6" algn="ctr" rtl="0">
              <a:lnSpc>
                <a:spcPct val="120000"/>
              </a:lnSpc>
              <a:spcBef>
                <a:spcPts val="400"/>
              </a:spcBef>
              <a:spcAft>
                <a:spcPts val="0"/>
              </a:spcAft>
              <a:buSzPts val="1200"/>
              <a:buNone/>
              <a:defRPr sz="1200"/>
            </a:lvl7pPr>
            <a:lvl8pPr lvl="7" algn="ctr" rtl="0">
              <a:lnSpc>
                <a:spcPct val="120000"/>
              </a:lnSpc>
              <a:spcBef>
                <a:spcPts val="400"/>
              </a:spcBef>
              <a:spcAft>
                <a:spcPts val="0"/>
              </a:spcAft>
              <a:buSzPts val="1200"/>
              <a:buNone/>
              <a:defRPr sz="1200"/>
            </a:lvl8pPr>
            <a:lvl9pPr lvl="8" algn="ctr" rtl="0">
              <a:lnSpc>
                <a:spcPct val="120000"/>
              </a:lnSpc>
              <a:spcBef>
                <a:spcPts val="400"/>
              </a:spcBef>
              <a:spcAft>
                <a:spcPts val="0"/>
              </a:spcAft>
              <a:buSzPts val="1200"/>
              <a:buNone/>
              <a:defRPr sz="1200"/>
            </a:lvl9pPr>
          </a:lstStyle>
          <a:p>
            <a:endParaRPr/>
          </a:p>
        </p:txBody>
      </p:sp>
      <p:sp>
        <p:nvSpPr>
          <p:cNvPr id="347" name="Google Shape;347;p47"/>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8" name="Google Shape;348;p47"/>
          <p:cNvSpPr txBox="1">
            <a:spLocks noGrp="1"/>
          </p:cNvSpPr>
          <p:nvPr>
            <p:ph type="ftr" idx="11"/>
          </p:nvPr>
        </p:nvSpPr>
        <p:spPr>
          <a:xfrm>
            <a:off x="1812375" y="246980"/>
            <a:ext cx="37305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49" name="Google Shape;349;p47"/>
          <p:cNvSpPr txBox="1">
            <a:spLocks noGrp="1"/>
          </p:cNvSpPr>
          <p:nvPr>
            <p:ph type="sldNum" idx="12"/>
          </p:nvPr>
        </p:nvSpPr>
        <p:spPr>
          <a:xfrm>
            <a:off x="1078248"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350" name="Google Shape;350;p47"/>
          <p:cNvCxnSpPr/>
          <p:nvPr/>
        </p:nvCxnSpPr>
        <p:spPr>
          <a:xfrm>
            <a:off x="1813335" y="2646407"/>
            <a:ext cx="647790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51"/>
        <p:cNvGrpSpPr/>
        <p:nvPr/>
      </p:nvGrpSpPr>
      <p:grpSpPr>
        <a:xfrm>
          <a:off x="0" y="0"/>
          <a:ext cx="0" cy="0"/>
          <a:chOff x="0" y="0"/>
          <a:chExt cx="0" cy="0"/>
        </a:xfrm>
      </p:grpSpPr>
      <p:sp>
        <p:nvSpPr>
          <p:cNvPr id="352" name="Google Shape;352;p48"/>
          <p:cNvSpPr txBox="1">
            <a:spLocks noGrp="1"/>
          </p:cNvSpPr>
          <p:nvPr>
            <p:ph type="title"/>
          </p:nvPr>
        </p:nvSpPr>
        <p:spPr>
          <a:xfrm>
            <a:off x="1088684" y="603389"/>
            <a:ext cx="7202400" cy="7869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53" name="Google Shape;353;p48"/>
          <p:cNvSpPr txBox="1">
            <a:spLocks noGrp="1"/>
          </p:cNvSpPr>
          <p:nvPr>
            <p:ph type="body" idx="1"/>
          </p:nvPr>
        </p:nvSpPr>
        <p:spPr>
          <a:xfrm>
            <a:off x="1088684" y="1511799"/>
            <a:ext cx="7202400" cy="2587800"/>
          </a:xfrm>
          <a:prstGeom prst="rect">
            <a:avLst/>
          </a:prstGeom>
          <a:noFill/>
          <a:ln>
            <a:noFill/>
          </a:ln>
        </p:spPr>
        <p:txBody>
          <a:bodyPr spcFirstLastPara="1" wrap="square" lIns="68575" tIns="34275" rIns="68575" bIns="34275" anchor="t" anchorCtr="0">
            <a:no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354" name="Google Shape;354;p48"/>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55" name="Google Shape;355;p48"/>
          <p:cNvSpPr txBox="1">
            <a:spLocks noGrp="1"/>
          </p:cNvSpPr>
          <p:nvPr>
            <p:ph type="ftr" idx="11"/>
          </p:nvPr>
        </p:nvSpPr>
        <p:spPr>
          <a:xfrm>
            <a:off x="1088684" y="246980"/>
            <a:ext cx="4454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56" name="Google Shape;356;p48"/>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357" name="Google Shape;357;p48"/>
          <p:cNvCxnSpPr/>
          <p:nvPr/>
        </p:nvCxnSpPr>
        <p:spPr>
          <a:xfrm>
            <a:off x="1090422" y="1385316"/>
            <a:ext cx="720570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8"/>
        <p:cNvGrpSpPr/>
        <p:nvPr/>
      </p:nvGrpSpPr>
      <p:grpSpPr>
        <a:xfrm>
          <a:off x="0" y="0"/>
          <a:ext cx="0" cy="0"/>
          <a:chOff x="0" y="0"/>
          <a:chExt cx="0" cy="0"/>
        </a:xfrm>
      </p:grpSpPr>
      <p:sp>
        <p:nvSpPr>
          <p:cNvPr id="359" name="Google Shape;359;p49"/>
          <p:cNvSpPr txBox="1">
            <a:spLocks noGrp="1"/>
          </p:cNvSpPr>
          <p:nvPr>
            <p:ph type="title"/>
          </p:nvPr>
        </p:nvSpPr>
        <p:spPr>
          <a:xfrm>
            <a:off x="1090679" y="1317098"/>
            <a:ext cx="6482400" cy="14160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700"/>
              <a:buFont typeface="Gill Sans"/>
              <a:buNone/>
              <a:defRPr sz="27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60" name="Google Shape;360;p49"/>
          <p:cNvSpPr txBox="1">
            <a:spLocks noGrp="1"/>
          </p:cNvSpPr>
          <p:nvPr>
            <p:ph type="body" idx="1"/>
          </p:nvPr>
        </p:nvSpPr>
        <p:spPr>
          <a:xfrm>
            <a:off x="1090679" y="2854646"/>
            <a:ext cx="6472800" cy="759600"/>
          </a:xfrm>
          <a:prstGeom prst="rect">
            <a:avLst/>
          </a:prstGeom>
          <a:noFill/>
          <a:ln>
            <a:noFill/>
          </a:ln>
        </p:spPr>
        <p:txBody>
          <a:bodyPr spcFirstLastPara="1" wrap="square" lIns="68575" tIns="68575" rIns="68575" bIns="34275" anchor="t" anchorCtr="0">
            <a:noAutofit/>
          </a:bodyPr>
          <a:lstStyle>
            <a:lvl1pPr marL="457200" lvl="0" indent="-228600" algn="l" rtl="0">
              <a:lnSpc>
                <a:spcPct val="120000"/>
              </a:lnSpc>
              <a:spcBef>
                <a:spcPts val="800"/>
              </a:spcBef>
              <a:spcAft>
                <a:spcPts val="0"/>
              </a:spcAft>
              <a:buSzPts val="1400"/>
              <a:buNone/>
              <a:defRPr sz="1400">
                <a:solidFill>
                  <a:schemeClr val="dk1"/>
                </a:solidFill>
              </a:defRPr>
            </a:lvl1pPr>
            <a:lvl2pPr marL="914400" lvl="1" indent="-228600" algn="l" rtl="0">
              <a:lnSpc>
                <a:spcPct val="120000"/>
              </a:lnSpc>
              <a:spcBef>
                <a:spcPts val="400"/>
              </a:spcBef>
              <a:spcAft>
                <a:spcPts val="0"/>
              </a:spcAft>
              <a:buSzPts val="1400"/>
              <a:buNone/>
              <a:defRPr sz="1400">
                <a:solidFill>
                  <a:srgbClr val="888888"/>
                </a:solidFill>
              </a:defRPr>
            </a:lvl2pPr>
            <a:lvl3pPr marL="1371600" lvl="2" indent="-228600" algn="l" rtl="0">
              <a:lnSpc>
                <a:spcPct val="120000"/>
              </a:lnSpc>
              <a:spcBef>
                <a:spcPts val="400"/>
              </a:spcBef>
              <a:spcAft>
                <a:spcPts val="0"/>
              </a:spcAft>
              <a:buSzPts val="1400"/>
              <a:buNone/>
              <a:defRPr sz="1400">
                <a:solidFill>
                  <a:srgbClr val="888888"/>
                </a:solidFill>
              </a:defRPr>
            </a:lvl3pPr>
            <a:lvl4pPr marL="1828800" lvl="3" indent="-228600" algn="l" rtl="0">
              <a:lnSpc>
                <a:spcPct val="120000"/>
              </a:lnSpc>
              <a:spcBef>
                <a:spcPts val="400"/>
              </a:spcBef>
              <a:spcAft>
                <a:spcPts val="0"/>
              </a:spcAft>
              <a:buSzPts val="1200"/>
              <a:buNone/>
              <a:defRPr sz="1200">
                <a:solidFill>
                  <a:srgbClr val="888888"/>
                </a:solidFill>
              </a:defRPr>
            </a:lvl4pPr>
            <a:lvl5pPr marL="2286000" lvl="4" indent="-228600" algn="l" rtl="0">
              <a:lnSpc>
                <a:spcPct val="120000"/>
              </a:lnSpc>
              <a:spcBef>
                <a:spcPts val="400"/>
              </a:spcBef>
              <a:spcAft>
                <a:spcPts val="0"/>
              </a:spcAft>
              <a:buSzPts val="1200"/>
              <a:buNone/>
              <a:defRPr sz="1200">
                <a:solidFill>
                  <a:srgbClr val="888888"/>
                </a:solidFill>
              </a:defRPr>
            </a:lvl5pPr>
            <a:lvl6pPr marL="2743200" lvl="5" indent="-228600" algn="l" rtl="0">
              <a:lnSpc>
                <a:spcPct val="120000"/>
              </a:lnSpc>
              <a:spcBef>
                <a:spcPts val="400"/>
              </a:spcBef>
              <a:spcAft>
                <a:spcPts val="0"/>
              </a:spcAft>
              <a:buSzPts val="1200"/>
              <a:buNone/>
              <a:defRPr sz="1200">
                <a:solidFill>
                  <a:srgbClr val="888888"/>
                </a:solidFill>
              </a:defRPr>
            </a:lvl6pPr>
            <a:lvl7pPr marL="3200400" lvl="6" indent="-228600" algn="l" rtl="0">
              <a:lnSpc>
                <a:spcPct val="120000"/>
              </a:lnSpc>
              <a:spcBef>
                <a:spcPts val="400"/>
              </a:spcBef>
              <a:spcAft>
                <a:spcPts val="0"/>
              </a:spcAft>
              <a:buSzPts val="1200"/>
              <a:buNone/>
              <a:defRPr sz="1200">
                <a:solidFill>
                  <a:srgbClr val="888888"/>
                </a:solidFill>
              </a:defRPr>
            </a:lvl7pPr>
            <a:lvl8pPr marL="3657600" lvl="7" indent="-228600" algn="l" rtl="0">
              <a:lnSpc>
                <a:spcPct val="120000"/>
              </a:lnSpc>
              <a:spcBef>
                <a:spcPts val="400"/>
              </a:spcBef>
              <a:spcAft>
                <a:spcPts val="0"/>
              </a:spcAft>
              <a:buSzPts val="1200"/>
              <a:buNone/>
              <a:defRPr sz="1200">
                <a:solidFill>
                  <a:srgbClr val="888888"/>
                </a:solidFill>
              </a:defRPr>
            </a:lvl8pPr>
            <a:lvl9pPr marL="4114800" lvl="8" indent="-228600" algn="l" rtl="0">
              <a:lnSpc>
                <a:spcPct val="120000"/>
              </a:lnSpc>
              <a:spcBef>
                <a:spcPts val="400"/>
              </a:spcBef>
              <a:spcAft>
                <a:spcPts val="0"/>
              </a:spcAft>
              <a:buSzPts val="1200"/>
              <a:buNone/>
              <a:defRPr sz="1200">
                <a:solidFill>
                  <a:srgbClr val="888888"/>
                </a:solidFill>
              </a:defRPr>
            </a:lvl9pPr>
          </a:lstStyle>
          <a:p>
            <a:endParaRPr/>
          </a:p>
        </p:txBody>
      </p:sp>
      <p:sp>
        <p:nvSpPr>
          <p:cNvPr id="361" name="Google Shape;361;p49"/>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62" name="Google Shape;362;p49"/>
          <p:cNvSpPr txBox="1">
            <a:spLocks noGrp="1"/>
          </p:cNvSpPr>
          <p:nvPr>
            <p:ph type="ftr" idx="11"/>
          </p:nvPr>
        </p:nvSpPr>
        <p:spPr>
          <a:xfrm>
            <a:off x="1088684" y="246980"/>
            <a:ext cx="4454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63" name="Google Shape;363;p49"/>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364" name="Google Shape;364;p49"/>
          <p:cNvCxnSpPr/>
          <p:nvPr/>
        </p:nvCxnSpPr>
        <p:spPr>
          <a:xfrm>
            <a:off x="1090679" y="2853739"/>
            <a:ext cx="647280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65"/>
        <p:cNvGrpSpPr/>
        <p:nvPr/>
      </p:nvGrpSpPr>
      <p:grpSpPr>
        <a:xfrm>
          <a:off x="0" y="0"/>
          <a:ext cx="0" cy="0"/>
          <a:chOff x="0" y="0"/>
          <a:chExt cx="0" cy="0"/>
        </a:xfrm>
      </p:grpSpPr>
      <p:sp>
        <p:nvSpPr>
          <p:cNvPr id="366" name="Google Shape;366;p50"/>
          <p:cNvSpPr txBox="1">
            <a:spLocks noGrp="1"/>
          </p:cNvSpPr>
          <p:nvPr>
            <p:ph type="title"/>
          </p:nvPr>
        </p:nvSpPr>
        <p:spPr>
          <a:xfrm>
            <a:off x="1086913" y="603667"/>
            <a:ext cx="7204200" cy="7944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67" name="Google Shape;367;p50"/>
          <p:cNvSpPr txBox="1">
            <a:spLocks noGrp="1"/>
          </p:cNvSpPr>
          <p:nvPr>
            <p:ph type="body" idx="1"/>
          </p:nvPr>
        </p:nvSpPr>
        <p:spPr>
          <a:xfrm>
            <a:off x="1085498" y="1508158"/>
            <a:ext cx="3483900" cy="2586300"/>
          </a:xfrm>
          <a:prstGeom prst="rect">
            <a:avLst/>
          </a:prstGeom>
          <a:noFill/>
          <a:ln>
            <a:noFill/>
          </a:ln>
        </p:spPr>
        <p:txBody>
          <a:bodyPr spcFirstLastPara="1" wrap="square" lIns="68575" tIns="34275" rIns="68575" bIns="34275" anchor="t" anchorCtr="0">
            <a:no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368" name="Google Shape;368;p50"/>
          <p:cNvSpPr txBox="1">
            <a:spLocks noGrp="1"/>
          </p:cNvSpPr>
          <p:nvPr>
            <p:ph type="body" idx="2"/>
          </p:nvPr>
        </p:nvSpPr>
        <p:spPr>
          <a:xfrm>
            <a:off x="4810328" y="1513007"/>
            <a:ext cx="3483900" cy="2581200"/>
          </a:xfrm>
          <a:prstGeom prst="rect">
            <a:avLst/>
          </a:prstGeom>
          <a:noFill/>
          <a:ln>
            <a:noFill/>
          </a:ln>
        </p:spPr>
        <p:txBody>
          <a:bodyPr spcFirstLastPara="1" wrap="square" lIns="68575" tIns="34275" rIns="68575" bIns="34275" anchor="t" anchorCtr="0">
            <a:no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369" name="Google Shape;369;p50"/>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70" name="Google Shape;370;p50"/>
          <p:cNvSpPr txBox="1">
            <a:spLocks noGrp="1"/>
          </p:cNvSpPr>
          <p:nvPr>
            <p:ph type="ftr" idx="11"/>
          </p:nvPr>
        </p:nvSpPr>
        <p:spPr>
          <a:xfrm>
            <a:off x="1088684" y="246980"/>
            <a:ext cx="4454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71" name="Google Shape;371;p50"/>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372" name="Google Shape;372;p50"/>
          <p:cNvCxnSpPr/>
          <p:nvPr/>
        </p:nvCxnSpPr>
        <p:spPr>
          <a:xfrm>
            <a:off x="1090422" y="1385316"/>
            <a:ext cx="720570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3"/>
        <p:cNvGrpSpPr/>
        <p:nvPr/>
      </p:nvGrpSpPr>
      <p:grpSpPr>
        <a:xfrm>
          <a:off x="0" y="0"/>
          <a:ext cx="0" cy="0"/>
          <a:chOff x="0" y="0"/>
          <a:chExt cx="0" cy="0"/>
        </a:xfrm>
      </p:grpSpPr>
      <p:sp>
        <p:nvSpPr>
          <p:cNvPr id="374" name="Google Shape;374;p51"/>
          <p:cNvSpPr txBox="1">
            <a:spLocks noGrp="1"/>
          </p:cNvSpPr>
          <p:nvPr>
            <p:ph type="title"/>
          </p:nvPr>
        </p:nvSpPr>
        <p:spPr>
          <a:xfrm>
            <a:off x="1085393" y="603122"/>
            <a:ext cx="7205700" cy="7923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75" name="Google Shape;375;p51"/>
          <p:cNvSpPr txBox="1">
            <a:spLocks noGrp="1"/>
          </p:cNvSpPr>
          <p:nvPr>
            <p:ph type="body" idx="1"/>
          </p:nvPr>
        </p:nvSpPr>
        <p:spPr>
          <a:xfrm>
            <a:off x="1085393" y="1514662"/>
            <a:ext cx="3483900" cy="601500"/>
          </a:xfrm>
          <a:prstGeom prst="rect">
            <a:avLst/>
          </a:prstGeom>
          <a:noFill/>
          <a:ln>
            <a:noFill/>
          </a:ln>
        </p:spPr>
        <p:txBody>
          <a:bodyPr spcFirstLastPara="1" wrap="square" lIns="68575" tIns="34275" rIns="68575" bIns="34275" anchor="b" anchorCtr="0">
            <a:noAutofit/>
          </a:bodyPr>
          <a:lstStyle>
            <a:lvl1pPr marL="457200" lvl="0" indent="-228600" algn="l" rtl="0">
              <a:lnSpc>
                <a:spcPct val="100000"/>
              </a:lnSpc>
              <a:spcBef>
                <a:spcPts val="800"/>
              </a:spcBef>
              <a:spcAft>
                <a:spcPts val="0"/>
              </a:spcAft>
              <a:buSzPts val="1700"/>
              <a:buNone/>
              <a:defRPr sz="1700" b="0" cap="none">
                <a:solidFill>
                  <a:schemeClr val="accent1"/>
                </a:solidFill>
              </a:defRPr>
            </a:lvl1pPr>
            <a:lvl2pPr marL="914400" lvl="1" indent="-228600" algn="l" rtl="0">
              <a:lnSpc>
                <a:spcPct val="120000"/>
              </a:lnSpc>
              <a:spcBef>
                <a:spcPts val="400"/>
              </a:spcBef>
              <a:spcAft>
                <a:spcPts val="0"/>
              </a:spcAft>
              <a:buSzPts val="1500"/>
              <a:buNone/>
              <a:defRPr sz="1500" b="1"/>
            </a:lvl2pPr>
            <a:lvl3pPr marL="1371600" lvl="2" indent="-228600" algn="l" rtl="0">
              <a:lnSpc>
                <a:spcPct val="120000"/>
              </a:lnSpc>
              <a:spcBef>
                <a:spcPts val="400"/>
              </a:spcBef>
              <a:spcAft>
                <a:spcPts val="0"/>
              </a:spcAft>
              <a:buSzPts val="1400"/>
              <a:buNone/>
              <a:defRPr sz="1400" b="1"/>
            </a:lvl3pPr>
            <a:lvl4pPr marL="1828800" lvl="3" indent="-228600" algn="l" rtl="0">
              <a:lnSpc>
                <a:spcPct val="120000"/>
              </a:lnSpc>
              <a:spcBef>
                <a:spcPts val="400"/>
              </a:spcBef>
              <a:spcAft>
                <a:spcPts val="0"/>
              </a:spcAft>
              <a:buSzPts val="1200"/>
              <a:buNone/>
              <a:defRPr sz="1200" b="1"/>
            </a:lvl4pPr>
            <a:lvl5pPr marL="2286000" lvl="4" indent="-228600" algn="l" rtl="0">
              <a:lnSpc>
                <a:spcPct val="120000"/>
              </a:lnSpc>
              <a:spcBef>
                <a:spcPts val="400"/>
              </a:spcBef>
              <a:spcAft>
                <a:spcPts val="0"/>
              </a:spcAft>
              <a:buSzPts val="1200"/>
              <a:buNone/>
              <a:defRPr sz="1200" b="1"/>
            </a:lvl5pPr>
            <a:lvl6pPr marL="2743200" lvl="5" indent="-228600" algn="l" rtl="0">
              <a:lnSpc>
                <a:spcPct val="120000"/>
              </a:lnSpc>
              <a:spcBef>
                <a:spcPts val="400"/>
              </a:spcBef>
              <a:spcAft>
                <a:spcPts val="0"/>
              </a:spcAft>
              <a:buSzPts val="1200"/>
              <a:buNone/>
              <a:defRPr sz="1200" b="1"/>
            </a:lvl6pPr>
            <a:lvl7pPr marL="3200400" lvl="6" indent="-228600" algn="l" rtl="0">
              <a:lnSpc>
                <a:spcPct val="120000"/>
              </a:lnSpc>
              <a:spcBef>
                <a:spcPts val="400"/>
              </a:spcBef>
              <a:spcAft>
                <a:spcPts val="0"/>
              </a:spcAft>
              <a:buSzPts val="1200"/>
              <a:buNone/>
              <a:defRPr sz="1200" b="1"/>
            </a:lvl7pPr>
            <a:lvl8pPr marL="3657600" lvl="7" indent="-228600" algn="l" rtl="0">
              <a:lnSpc>
                <a:spcPct val="120000"/>
              </a:lnSpc>
              <a:spcBef>
                <a:spcPts val="400"/>
              </a:spcBef>
              <a:spcAft>
                <a:spcPts val="0"/>
              </a:spcAft>
              <a:buSzPts val="1200"/>
              <a:buNone/>
              <a:defRPr sz="1200" b="1"/>
            </a:lvl8pPr>
            <a:lvl9pPr marL="4114800" lvl="8" indent="-228600" algn="l" rtl="0">
              <a:lnSpc>
                <a:spcPct val="120000"/>
              </a:lnSpc>
              <a:spcBef>
                <a:spcPts val="400"/>
              </a:spcBef>
              <a:spcAft>
                <a:spcPts val="0"/>
              </a:spcAft>
              <a:buSzPts val="1200"/>
              <a:buNone/>
              <a:defRPr sz="1200" b="1"/>
            </a:lvl9pPr>
          </a:lstStyle>
          <a:p>
            <a:endParaRPr/>
          </a:p>
        </p:txBody>
      </p:sp>
      <p:sp>
        <p:nvSpPr>
          <p:cNvPr id="376" name="Google Shape;376;p51"/>
          <p:cNvSpPr txBox="1">
            <a:spLocks noGrp="1"/>
          </p:cNvSpPr>
          <p:nvPr>
            <p:ph type="body" idx="2"/>
          </p:nvPr>
        </p:nvSpPr>
        <p:spPr>
          <a:xfrm>
            <a:off x="1085393" y="2118202"/>
            <a:ext cx="3483900" cy="1983300"/>
          </a:xfrm>
          <a:prstGeom prst="rect">
            <a:avLst/>
          </a:prstGeom>
          <a:noFill/>
          <a:ln>
            <a:noFill/>
          </a:ln>
        </p:spPr>
        <p:txBody>
          <a:bodyPr spcFirstLastPara="1" wrap="square" lIns="68575" tIns="34275" rIns="68575" bIns="34275" anchor="t" anchorCtr="0">
            <a:no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377" name="Google Shape;377;p51"/>
          <p:cNvSpPr txBox="1">
            <a:spLocks noGrp="1"/>
          </p:cNvSpPr>
          <p:nvPr>
            <p:ph type="body" idx="3"/>
          </p:nvPr>
        </p:nvSpPr>
        <p:spPr>
          <a:xfrm>
            <a:off x="4809272" y="1517252"/>
            <a:ext cx="3483900" cy="601800"/>
          </a:xfrm>
          <a:prstGeom prst="rect">
            <a:avLst/>
          </a:prstGeom>
          <a:noFill/>
          <a:ln>
            <a:noFill/>
          </a:ln>
        </p:spPr>
        <p:txBody>
          <a:bodyPr spcFirstLastPara="1" wrap="square" lIns="68575" tIns="34275" rIns="68575" bIns="34275" anchor="b" anchorCtr="0">
            <a:noAutofit/>
          </a:bodyPr>
          <a:lstStyle>
            <a:lvl1pPr marL="457200" lvl="0" indent="-228600" algn="l" rtl="0">
              <a:lnSpc>
                <a:spcPct val="100000"/>
              </a:lnSpc>
              <a:spcBef>
                <a:spcPts val="800"/>
              </a:spcBef>
              <a:spcAft>
                <a:spcPts val="0"/>
              </a:spcAft>
              <a:buSzPts val="1700"/>
              <a:buNone/>
              <a:defRPr sz="1700" b="0" cap="none">
                <a:solidFill>
                  <a:schemeClr val="accent1"/>
                </a:solidFill>
              </a:defRPr>
            </a:lvl1pPr>
            <a:lvl2pPr marL="914400" lvl="1" indent="-228600" algn="l" rtl="0">
              <a:lnSpc>
                <a:spcPct val="120000"/>
              </a:lnSpc>
              <a:spcBef>
                <a:spcPts val="400"/>
              </a:spcBef>
              <a:spcAft>
                <a:spcPts val="0"/>
              </a:spcAft>
              <a:buSzPts val="1500"/>
              <a:buNone/>
              <a:defRPr sz="1500" b="1"/>
            </a:lvl2pPr>
            <a:lvl3pPr marL="1371600" lvl="2" indent="-228600" algn="l" rtl="0">
              <a:lnSpc>
                <a:spcPct val="120000"/>
              </a:lnSpc>
              <a:spcBef>
                <a:spcPts val="400"/>
              </a:spcBef>
              <a:spcAft>
                <a:spcPts val="0"/>
              </a:spcAft>
              <a:buSzPts val="1400"/>
              <a:buNone/>
              <a:defRPr sz="1400" b="1"/>
            </a:lvl3pPr>
            <a:lvl4pPr marL="1828800" lvl="3" indent="-228600" algn="l" rtl="0">
              <a:lnSpc>
                <a:spcPct val="120000"/>
              </a:lnSpc>
              <a:spcBef>
                <a:spcPts val="400"/>
              </a:spcBef>
              <a:spcAft>
                <a:spcPts val="0"/>
              </a:spcAft>
              <a:buSzPts val="1200"/>
              <a:buNone/>
              <a:defRPr sz="1200" b="1"/>
            </a:lvl4pPr>
            <a:lvl5pPr marL="2286000" lvl="4" indent="-228600" algn="l" rtl="0">
              <a:lnSpc>
                <a:spcPct val="120000"/>
              </a:lnSpc>
              <a:spcBef>
                <a:spcPts val="400"/>
              </a:spcBef>
              <a:spcAft>
                <a:spcPts val="0"/>
              </a:spcAft>
              <a:buSzPts val="1200"/>
              <a:buNone/>
              <a:defRPr sz="1200" b="1"/>
            </a:lvl5pPr>
            <a:lvl6pPr marL="2743200" lvl="5" indent="-228600" algn="l" rtl="0">
              <a:lnSpc>
                <a:spcPct val="120000"/>
              </a:lnSpc>
              <a:spcBef>
                <a:spcPts val="400"/>
              </a:spcBef>
              <a:spcAft>
                <a:spcPts val="0"/>
              </a:spcAft>
              <a:buSzPts val="1200"/>
              <a:buNone/>
              <a:defRPr sz="1200" b="1"/>
            </a:lvl6pPr>
            <a:lvl7pPr marL="3200400" lvl="6" indent="-228600" algn="l" rtl="0">
              <a:lnSpc>
                <a:spcPct val="120000"/>
              </a:lnSpc>
              <a:spcBef>
                <a:spcPts val="400"/>
              </a:spcBef>
              <a:spcAft>
                <a:spcPts val="0"/>
              </a:spcAft>
              <a:buSzPts val="1200"/>
              <a:buNone/>
              <a:defRPr sz="1200" b="1"/>
            </a:lvl7pPr>
            <a:lvl8pPr marL="3657600" lvl="7" indent="-228600" algn="l" rtl="0">
              <a:lnSpc>
                <a:spcPct val="120000"/>
              </a:lnSpc>
              <a:spcBef>
                <a:spcPts val="400"/>
              </a:spcBef>
              <a:spcAft>
                <a:spcPts val="0"/>
              </a:spcAft>
              <a:buSzPts val="1200"/>
              <a:buNone/>
              <a:defRPr sz="1200" b="1"/>
            </a:lvl8pPr>
            <a:lvl9pPr marL="4114800" lvl="8" indent="-228600" algn="l" rtl="0">
              <a:lnSpc>
                <a:spcPct val="120000"/>
              </a:lnSpc>
              <a:spcBef>
                <a:spcPts val="400"/>
              </a:spcBef>
              <a:spcAft>
                <a:spcPts val="0"/>
              </a:spcAft>
              <a:buSzPts val="1200"/>
              <a:buNone/>
              <a:defRPr sz="1200" b="1"/>
            </a:lvl9pPr>
          </a:lstStyle>
          <a:p>
            <a:endParaRPr/>
          </a:p>
        </p:txBody>
      </p:sp>
      <p:sp>
        <p:nvSpPr>
          <p:cNvPr id="378" name="Google Shape;378;p51"/>
          <p:cNvSpPr txBox="1">
            <a:spLocks noGrp="1"/>
          </p:cNvSpPr>
          <p:nvPr>
            <p:ph type="body" idx="4"/>
          </p:nvPr>
        </p:nvSpPr>
        <p:spPr>
          <a:xfrm>
            <a:off x="4809272" y="2116118"/>
            <a:ext cx="3483900" cy="1977900"/>
          </a:xfrm>
          <a:prstGeom prst="rect">
            <a:avLst/>
          </a:prstGeom>
          <a:noFill/>
          <a:ln>
            <a:noFill/>
          </a:ln>
        </p:spPr>
        <p:txBody>
          <a:bodyPr spcFirstLastPara="1" wrap="square" lIns="68575" tIns="34275" rIns="68575" bIns="34275" anchor="t" anchorCtr="0">
            <a:no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379" name="Google Shape;379;p51"/>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80" name="Google Shape;380;p51"/>
          <p:cNvSpPr txBox="1">
            <a:spLocks noGrp="1"/>
          </p:cNvSpPr>
          <p:nvPr>
            <p:ph type="ftr" idx="11"/>
          </p:nvPr>
        </p:nvSpPr>
        <p:spPr>
          <a:xfrm>
            <a:off x="1088684" y="246980"/>
            <a:ext cx="4454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81" name="Google Shape;381;p51"/>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382" name="Google Shape;382;p51"/>
          <p:cNvCxnSpPr/>
          <p:nvPr/>
        </p:nvCxnSpPr>
        <p:spPr>
          <a:xfrm>
            <a:off x="1090422" y="1385316"/>
            <a:ext cx="720570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3"/>
        <p:cNvGrpSpPr/>
        <p:nvPr/>
      </p:nvGrpSpPr>
      <p:grpSpPr>
        <a:xfrm>
          <a:off x="0" y="0"/>
          <a:ext cx="0" cy="0"/>
          <a:chOff x="0" y="0"/>
          <a:chExt cx="0" cy="0"/>
        </a:xfrm>
      </p:grpSpPr>
      <p:sp>
        <p:nvSpPr>
          <p:cNvPr id="384" name="Google Shape;384;p52"/>
          <p:cNvSpPr txBox="1">
            <a:spLocks noGrp="1"/>
          </p:cNvSpPr>
          <p:nvPr>
            <p:ph type="title"/>
          </p:nvPr>
        </p:nvSpPr>
        <p:spPr>
          <a:xfrm>
            <a:off x="1088684" y="603389"/>
            <a:ext cx="7202400" cy="7869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85" name="Google Shape;385;p52"/>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86" name="Google Shape;386;p52"/>
          <p:cNvSpPr txBox="1">
            <a:spLocks noGrp="1"/>
          </p:cNvSpPr>
          <p:nvPr>
            <p:ph type="ftr" idx="11"/>
          </p:nvPr>
        </p:nvSpPr>
        <p:spPr>
          <a:xfrm>
            <a:off x="1088684" y="246980"/>
            <a:ext cx="4454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87" name="Google Shape;387;p52"/>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388" name="Google Shape;388;p52"/>
          <p:cNvCxnSpPr/>
          <p:nvPr/>
        </p:nvCxnSpPr>
        <p:spPr>
          <a:xfrm>
            <a:off x="1090422" y="1385316"/>
            <a:ext cx="720570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89"/>
        <p:cNvGrpSpPr/>
        <p:nvPr/>
      </p:nvGrpSpPr>
      <p:grpSpPr>
        <a:xfrm>
          <a:off x="0" y="0"/>
          <a:ext cx="0" cy="0"/>
          <a:chOff x="0" y="0"/>
          <a:chExt cx="0" cy="0"/>
        </a:xfrm>
      </p:grpSpPr>
      <p:sp>
        <p:nvSpPr>
          <p:cNvPr id="390" name="Google Shape;390;p53"/>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91" name="Google Shape;391;p53"/>
          <p:cNvSpPr txBox="1">
            <a:spLocks noGrp="1"/>
          </p:cNvSpPr>
          <p:nvPr>
            <p:ph type="ftr" idx="11"/>
          </p:nvPr>
        </p:nvSpPr>
        <p:spPr>
          <a:xfrm>
            <a:off x="1088684" y="246980"/>
            <a:ext cx="4454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92" name="Google Shape;392;p53"/>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93"/>
        <p:cNvGrpSpPr/>
        <p:nvPr/>
      </p:nvGrpSpPr>
      <p:grpSpPr>
        <a:xfrm>
          <a:off x="0" y="0"/>
          <a:ext cx="0" cy="0"/>
          <a:chOff x="0" y="0"/>
          <a:chExt cx="0" cy="0"/>
        </a:xfrm>
      </p:grpSpPr>
      <p:sp>
        <p:nvSpPr>
          <p:cNvPr id="394" name="Google Shape;394;p54"/>
          <p:cNvSpPr txBox="1">
            <a:spLocks noGrp="1"/>
          </p:cNvSpPr>
          <p:nvPr>
            <p:ph type="title"/>
          </p:nvPr>
        </p:nvSpPr>
        <p:spPr>
          <a:xfrm>
            <a:off x="1083503" y="599230"/>
            <a:ext cx="2454600" cy="16851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1800"/>
              <a:buFont typeface="Gill Sans"/>
              <a:buNone/>
              <a:defRPr sz="18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395" name="Google Shape;395;p54"/>
          <p:cNvSpPr txBox="1">
            <a:spLocks noGrp="1"/>
          </p:cNvSpPr>
          <p:nvPr>
            <p:ph type="body" idx="1"/>
          </p:nvPr>
        </p:nvSpPr>
        <p:spPr>
          <a:xfrm>
            <a:off x="3782786" y="599231"/>
            <a:ext cx="4509300" cy="3494100"/>
          </a:xfrm>
          <a:prstGeom prst="rect">
            <a:avLst/>
          </a:prstGeom>
          <a:noFill/>
          <a:ln>
            <a:noFill/>
          </a:ln>
        </p:spPr>
        <p:txBody>
          <a:bodyPr spcFirstLastPara="1" wrap="square" lIns="68575" tIns="34275" rIns="68575" bIns="34275" anchor="ctr" anchorCtr="0">
            <a:no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396" name="Google Shape;396;p54"/>
          <p:cNvSpPr txBox="1">
            <a:spLocks noGrp="1"/>
          </p:cNvSpPr>
          <p:nvPr>
            <p:ph type="body" idx="2"/>
          </p:nvPr>
        </p:nvSpPr>
        <p:spPr>
          <a:xfrm>
            <a:off x="1083503" y="2404118"/>
            <a:ext cx="2456400" cy="1686000"/>
          </a:xfrm>
          <a:prstGeom prst="rect">
            <a:avLst/>
          </a:prstGeom>
          <a:noFill/>
          <a:ln>
            <a:noFill/>
          </a:ln>
        </p:spPr>
        <p:txBody>
          <a:bodyPr spcFirstLastPara="1" wrap="square" lIns="68575" tIns="34275" rIns="68575" bIns="34275" anchor="t" anchorCtr="0">
            <a:noAutofit/>
          </a:bodyPr>
          <a:lstStyle>
            <a:lvl1pPr marL="457200" lvl="0" indent="-228600" algn="l" rtl="0">
              <a:lnSpc>
                <a:spcPct val="120000"/>
              </a:lnSpc>
              <a:spcBef>
                <a:spcPts val="800"/>
              </a:spcBef>
              <a:spcAft>
                <a:spcPts val="0"/>
              </a:spcAft>
              <a:buSzPts val="1200"/>
              <a:buNone/>
              <a:defRPr sz="1200"/>
            </a:lvl1pPr>
            <a:lvl2pPr marL="914400" lvl="1" indent="-228600" algn="l" rtl="0">
              <a:lnSpc>
                <a:spcPct val="120000"/>
              </a:lnSpc>
              <a:spcBef>
                <a:spcPts val="400"/>
              </a:spcBef>
              <a:spcAft>
                <a:spcPts val="0"/>
              </a:spcAft>
              <a:buSzPts val="1100"/>
              <a:buNone/>
              <a:defRPr sz="1100"/>
            </a:lvl2pPr>
            <a:lvl3pPr marL="1371600" lvl="2" indent="-228600" algn="l" rtl="0">
              <a:lnSpc>
                <a:spcPct val="120000"/>
              </a:lnSpc>
              <a:spcBef>
                <a:spcPts val="400"/>
              </a:spcBef>
              <a:spcAft>
                <a:spcPts val="0"/>
              </a:spcAft>
              <a:buSzPts val="900"/>
              <a:buNone/>
              <a:defRPr sz="900"/>
            </a:lvl3pPr>
            <a:lvl4pPr marL="1828800" lvl="3" indent="-228600" algn="l" rtl="0">
              <a:lnSpc>
                <a:spcPct val="120000"/>
              </a:lnSpc>
              <a:spcBef>
                <a:spcPts val="400"/>
              </a:spcBef>
              <a:spcAft>
                <a:spcPts val="0"/>
              </a:spcAft>
              <a:buSzPts val="800"/>
              <a:buNone/>
              <a:defRPr sz="800"/>
            </a:lvl4pPr>
            <a:lvl5pPr marL="2286000" lvl="4" indent="-228600" algn="l" rtl="0">
              <a:lnSpc>
                <a:spcPct val="120000"/>
              </a:lnSpc>
              <a:spcBef>
                <a:spcPts val="400"/>
              </a:spcBef>
              <a:spcAft>
                <a:spcPts val="0"/>
              </a:spcAft>
              <a:buSzPts val="800"/>
              <a:buNone/>
              <a:defRPr sz="800"/>
            </a:lvl5pPr>
            <a:lvl6pPr marL="2743200" lvl="5" indent="-228600" algn="l" rtl="0">
              <a:lnSpc>
                <a:spcPct val="120000"/>
              </a:lnSpc>
              <a:spcBef>
                <a:spcPts val="400"/>
              </a:spcBef>
              <a:spcAft>
                <a:spcPts val="0"/>
              </a:spcAft>
              <a:buSzPts val="800"/>
              <a:buNone/>
              <a:defRPr sz="800"/>
            </a:lvl6pPr>
            <a:lvl7pPr marL="3200400" lvl="6" indent="-228600" algn="l" rtl="0">
              <a:lnSpc>
                <a:spcPct val="120000"/>
              </a:lnSpc>
              <a:spcBef>
                <a:spcPts val="400"/>
              </a:spcBef>
              <a:spcAft>
                <a:spcPts val="0"/>
              </a:spcAft>
              <a:buSzPts val="800"/>
              <a:buNone/>
              <a:defRPr sz="800"/>
            </a:lvl7pPr>
            <a:lvl8pPr marL="3657600" lvl="7" indent="-228600" algn="l" rtl="0">
              <a:lnSpc>
                <a:spcPct val="120000"/>
              </a:lnSpc>
              <a:spcBef>
                <a:spcPts val="400"/>
              </a:spcBef>
              <a:spcAft>
                <a:spcPts val="0"/>
              </a:spcAft>
              <a:buSzPts val="800"/>
              <a:buNone/>
              <a:defRPr sz="800"/>
            </a:lvl8pPr>
            <a:lvl9pPr marL="4114800" lvl="8" indent="-228600" algn="l" rtl="0">
              <a:lnSpc>
                <a:spcPct val="120000"/>
              </a:lnSpc>
              <a:spcBef>
                <a:spcPts val="400"/>
              </a:spcBef>
              <a:spcAft>
                <a:spcPts val="0"/>
              </a:spcAft>
              <a:buSzPts val="800"/>
              <a:buNone/>
              <a:defRPr sz="800"/>
            </a:lvl9pPr>
          </a:lstStyle>
          <a:p>
            <a:endParaRPr/>
          </a:p>
        </p:txBody>
      </p:sp>
      <p:sp>
        <p:nvSpPr>
          <p:cNvPr id="397" name="Google Shape;397;p54"/>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98" name="Google Shape;398;p54"/>
          <p:cNvSpPr txBox="1">
            <a:spLocks noGrp="1"/>
          </p:cNvSpPr>
          <p:nvPr>
            <p:ph type="ftr" idx="11"/>
          </p:nvPr>
        </p:nvSpPr>
        <p:spPr>
          <a:xfrm>
            <a:off x="1088684" y="246980"/>
            <a:ext cx="4454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399" name="Google Shape;399;p54"/>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400" name="Google Shape;400;p54"/>
          <p:cNvCxnSpPr/>
          <p:nvPr/>
        </p:nvCxnSpPr>
        <p:spPr>
          <a:xfrm>
            <a:off x="1086210" y="2404118"/>
            <a:ext cx="245220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01"/>
        <p:cNvGrpSpPr/>
        <p:nvPr/>
      </p:nvGrpSpPr>
      <p:grpSpPr>
        <a:xfrm>
          <a:off x="0" y="0"/>
          <a:ext cx="0" cy="0"/>
          <a:chOff x="0" y="0"/>
          <a:chExt cx="0" cy="0"/>
        </a:xfrm>
      </p:grpSpPr>
      <p:grpSp>
        <p:nvGrpSpPr>
          <p:cNvPr id="402" name="Google Shape;402;p55"/>
          <p:cNvGrpSpPr/>
          <p:nvPr/>
        </p:nvGrpSpPr>
        <p:grpSpPr>
          <a:xfrm>
            <a:off x="5608040" y="361628"/>
            <a:ext cx="3055950" cy="3861900"/>
            <a:chOff x="7477387" y="482170"/>
            <a:chExt cx="4074600" cy="5149200"/>
          </a:xfrm>
        </p:grpSpPr>
        <p:sp>
          <p:nvSpPr>
            <p:cNvPr id="403" name="Google Shape;403;p55"/>
            <p:cNvSpPr/>
            <p:nvPr/>
          </p:nvSpPr>
          <p:spPr>
            <a:xfrm>
              <a:off x="7477387" y="482170"/>
              <a:ext cx="4074600" cy="5149200"/>
            </a:xfrm>
            <a:prstGeom prst="rect">
              <a:avLst/>
            </a:prstGeom>
            <a:gradFill>
              <a:gsLst>
                <a:gs pos="0">
                  <a:srgbClr val="000001"/>
                </a:gs>
                <a:gs pos="100000">
                  <a:srgbClr val="191919"/>
                </a:gs>
              </a:gsLst>
              <a:lin ang="5400012" scaled="0"/>
            </a:gradFill>
            <a:ln>
              <a:noFill/>
            </a:ln>
            <a:effectLst>
              <a:outerShdw blurRad="127000" dist="228600" dir="4740000" sx="98000" sy="98000" algn="tl" rotWithShape="0">
                <a:srgbClr val="000000">
                  <a:alpha val="33730"/>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04" name="Google Shape;404;p55"/>
            <p:cNvSpPr/>
            <p:nvPr/>
          </p:nvSpPr>
          <p:spPr>
            <a:xfrm>
              <a:off x="7790446" y="812506"/>
              <a:ext cx="3450300" cy="4466400"/>
            </a:xfrm>
            <a:prstGeom prst="rect">
              <a:avLst/>
            </a:prstGeom>
            <a:gradFill>
              <a:gsLst>
                <a:gs pos="0">
                  <a:srgbClr val="DADADA"/>
                </a:gs>
                <a:gs pos="100000">
                  <a:srgbClr val="FFFFFE"/>
                </a:gs>
              </a:gsLst>
              <a:lin ang="16200038" scaled="0"/>
            </a:gradFill>
            <a:ln w="50800" cap="flat" cmpd="sng">
              <a:solidFill>
                <a:srgbClr val="191919"/>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405" name="Google Shape;405;p55"/>
          <p:cNvSpPr txBox="1">
            <a:spLocks noGrp="1"/>
          </p:cNvSpPr>
          <p:nvPr>
            <p:ph type="title"/>
          </p:nvPr>
        </p:nvSpPr>
        <p:spPr>
          <a:xfrm>
            <a:off x="1088404" y="847135"/>
            <a:ext cx="4149300" cy="1373100"/>
          </a:xfrm>
          <a:prstGeom prst="rect">
            <a:avLst/>
          </a:prstGeom>
          <a:noFill/>
          <a:ln>
            <a:noFill/>
          </a:ln>
        </p:spPr>
        <p:txBody>
          <a:bodyPr spcFirstLastPara="1" wrap="square" lIns="68575" tIns="34275" rIns="68575" bIns="34275" anchor="b" anchorCtr="0">
            <a:noAutofit/>
          </a:bodyPr>
          <a:lstStyle>
            <a:lvl1pPr lvl="0" algn="l" rtl="0">
              <a:lnSpc>
                <a:spcPct val="90000"/>
              </a:lnSpc>
              <a:spcBef>
                <a:spcPts val="0"/>
              </a:spcBef>
              <a:spcAft>
                <a:spcPts val="0"/>
              </a:spcAft>
              <a:buClr>
                <a:schemeClr val="dk1"/>
              </a:buClr>
              <a:buSzPts val="2400"/>
              <a:buFont typeface="Gill Sans"/>
              <a:buNone/>
              <a:defRPr sz="24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06" name="Google Shape;406;p55"/>
          <p:cNvSpPr>
            <a:spLocks noGrp="1"/>
          </p:cNvSpPr>
          <p:nvPr>
            <p:ph type="pic" idx="2"/>
          </p:nvPr>
        </p:nvSpPr>
        <p:spPr>
          <a:xfrm>
            <a:off x="6093292" y="841906"/>
            <a:ext cx="2093400" cy="2899800"/>
          </a:xfrm>
          <a:prstGeom prst="rect">
            <a:avLst/>
          </a:prstGeom>
          <a:solidFill>
            <a:srgbClr val="D8D8D8"/>
          </a:solidFill>
          <a:ln>
            <a:noFill/>
          </a:ln>
        </p:spPr>
        <p:txBody>
          <a:bodyPr spcFirstLastPara="1" wrap="square" lIns="68575" tIns="34275" rIns="68575" bIns="34275" anchor="t" anchorCtr="0">
            <a:noAutofit/>
          </a:bodyPr>
          <a:lstStyle>
            <a:lvl1pPr marR="0" lvl="0" algn="ctr" rtl="0">
              <a:lnSpc>
                <a:spcPct val="120000"/>
              </a:lnSpc>
              <a:spcBef>
                <a:spcPts val="800"/>
              </a:spcBef>
              <a:spcAft>
                <a:spcPts val="0"/>
              </a:spcAft>
              <a:buClr>
                <a:schemeClr val="accent1"/>
              </a:buClr>
              <a:buSzPts val="2400"/>
              <a:buFont typeface="Arial"/>
              <a:buNone/>
              <a:defRPr sz="2400" b="0" i="0" u="none" strike="noStrike" cap="none">
                <a:solidFill>
                  <a:schemeClr val="dk1"/>
                </a:solidFill>
                <a:latin typeface="Gill Sans"/>
                <a:ea typeface="Gill Sans"/>
                <a:cs typeface="Gill Sans"/>
                <a:sym typeface="Gill Sans"/>
              </a:defRPr>
            </a:lvl1pPr>
            <a:lvl2pPr marR="0" lvl="1" algn="l" rtl="0">
              <a:lnSpc>
                <a:spcPct val="120000"/>
              </a:lnSpc>
              <a:spcBef>
                <a:spcPts val="400"/>
              </a:spcBef>
              <a:spcAft>
                <a:spcPts val="0"/>
              </a:spcAft>
              <a:buClr>
                <a:schemeClr val="accent1"/>
              </a:buClr>
              <a:buSzPts val="2100"/>
              <a:buFont typeface="Arial"/>
              <a:buNone/>
              <a:defRPr sz="2100" b="0" i="0" u="none" strike="noStrike" cap="none">
                <a:solidFill>
                  <a:schemeClr val="dk1"/>
                </a:solidFill>
                <a:latin typeface="Gill Sans"/>
                <a:ea typeface="Gill Sans"/>
                <a:cs typeface="Gill Sans"/>
                <a:sym typeface="Gill Sans"/>
              </a:defRPr>
            </a:lvl2pPr>
            <a:lvl3pPr marR="0" lvl="2" algn="l" rtl="0">
              <a:lnSpc>
                <a:spcPct val="120000"/>
              </a:lnSpc>
              <a:spcBef>
                <a:spcPts val="400"/>
              </a:spcBef>
              <a:spcAft>
                <a:spcPts val="0"/>
              </a:spcAft>
              <a:buClr>
                <a:schemeClr val="accent1"/>
              </a:buClr>
              <a:buSzPts val="1800"/>
              <a:buFont typeface="Arial"/>
              <a:buNone/>
              <a:defRPr sz="1800" b="0" i="0" u="none" strike="noStrike" cap="none">
                <a:solidFill>
                  <a:schemeClr val="dk1"/>
                </a:solidFill>
                <a:latin typeface="Gill Sans"/>
                <a:ea typeface="Gill Sans"/>
                <a:cs typeface="Gill Sans"/>
                <a:sym typeface="Gill Sans"/>
              </a:defRPr>
            </a:lvl3pPr>
            <a:lvl4pPr marR="0" lvl="3" algn="l" rtl="0">
              <a:lnSpc>
                <a:spcPct val="120000"/>
              </a:lnSpc>
              <a:spcBef>
                <a:spcPts val="400"/>
              </a:spcBef>
              <a:spcAft>
                <a:spcPts val="0"/>
              </a:spcAft>
              <a:buClr>
                <a:schemeClr val="accent1"/>
              </a:buClr>
              <a:buSzPts val="1500"/>
              <a:buFont typeface="Arial"/>
              <a:buNone/>
              <a:defRPr sz="1500" b="0" i="0" u="none" strike="noStrike" cap="none">
                <a:solidFill>
                  <a:schemeClr val="dk1"/>
                </a:solidFill>
                <a:latin typeface="Gill Sans"/>
                <a:ea typeface="Gill Sans"/>
                <a:cs typeface="Gill Sans"/>
                <a:sym typeface="Gill Sans"/>
              </a:defRPr>
            </a:lvl4pPr>
            <a:lvl5pPr marR="0" lvl="4" algn="l" rtl="0">
              <a:lnSpc>
                <a:spcPct val="120000"/>
              </a:lnSpc>
              <a:spcBef>
                <a:spcPts val="400"/>
              </a:spcBef>
              <a:spcAft>
                <a:spcPts val="0"/>
              </a:spcAft>
              <a:buClr>
                <a:schemeClr val="accent1"/>
              </a:buClr>
              <a:buSzPts val="1500"/>
              <a:buFont typeface="Arial"/>
              <a:buNone/>
              <a:defRPr sz="1500" b="0" i="0" u="none" strike="noStrike" cap="none">
                <a:solidFill>
                  <a:schemeClr val="dk1"/>
                </a:solidFill>
                <a:latin typeface="Gill Sans"/>
                <a:ea typeface="Gill Sans"/>
                <a:cs typeface="Gill Sans"/>
                <a:sym typeface="Gill Sans"/>
              </a:defRPr>
            </a:lvl5pPr>
            <a:lvl6pPr marR="0" lvl="5" algn="l" rtl="0">
              <a:lnSpc>
                <a:spcPct val="120000"/>
              </a:lnSpc>
              <a:spcBef>
                <a:spcPts val="400"/>
              </a:spcBef>
              <a:spcAft>
                <a:spcPts val="0"/>
              </a:spcAft>
              <a:buClr>
                <a:schemeClr val="accent1"/>
              </a:buClr>
              <a:buSzPts val="1500"/>
              <a:buFont typeface="Arial"/>
              <a:buNone/>
              <a:defRPr sz="1500" b="0" i="0" u="none" strike="noStrike" cap="none">
                <a:solidFill>
                  <a:schemeClr val="dk1"/>
                </a:solidFill>
                <a:latin typeface="Gill Sans"/>
                <a:ea typeface="Gill Sans"/>
                <a:cs typeface="Gill Sans"/>
                <a:sym typeface="Gill Sans"/>
              </a:defRPr>
            </a:lvl6pPr>
            <a:lvl7pPr marR="0" lvl="6" algn="l" rtl="0">
              <a:lnSpc>
                <a:spcPct val="120000"/>
              </a:lnSpc>
              <a:spcBef>
                <a:spcPts val="400"/>
              </a:spcBef>
              <a:spcAft>
                <a:spcPts val="0"/>
              </a:spcAft>
              <a:buClr>
                <a:schemeClr val="accent1"/>
              </a:buClr>
              <a:buSzPts val="1500"/>
              <a:buFont typeface="Arial"/>
              <a:buNone/>
              <a:defRPr sz="1500" b="0" i="0" u="none" strike="noStrike" cap="none">
                <a:solidFill>
                  <a:schemeClr val="dk1"/>
                </a:solidFill>
                <a:latin typeface="Gill Sans"/>
                <a:ea typeface="Gill Sans"/>
                <a:cs typeface="Gill Sans"/>
                <a:sym typeface="Gill Sans"/>
              </a:defRPr>
            </a:lvl7pPr>
            <a:lvl8pPr marR="0" lvl="7" algn="l" rtl="0">
              <a:lnSpc>
                <a:spcPct val="120000"/>
              </a:lnSpc>
              <a:spcBef>
                <a:spcPts val="400"/>
              </a:spcBef>
              <a:spcAft>
                <a:spcPts val="0"/>
              </a:spcAft>
              <a:buClr>
                <a:schemeClr val="accent1"/>
              </a:buClr>
              <a:buSzPts val="1500"/>
              <a:buFont typeface="Arial"/>
              <a:buNone/>
              <a:defRPr sz="1500" b="0" i="0" u="none" strike="noStrike" cap="none">
                <a:solidFill>
                  <a:schemeClr val="dk1"/>
                </a:solidFill>
                <a:latin typeface="Gill Sans"/>
                <a:ea typeface="Gill Sans"/>
                <a:cs typeface="Gill Sans"/>
                <a:sym typeface="Gill Sans"/>
              </a:defRPr>
            </a:lvl8pPr>
            <a:lvl9pPr marR="0" lvl="8" algn="l" rtl="0">
              <a:lnSpc>
                <a:spcPct val="120000"/>
              </a:lnSpc>
              <a:spcBef>
                <a:spcPts val="400"/>
              </a:spcBef>
              <a:spcAft>
                <a:spcPts val="0"/>
              </a:spcAft>
              <a:buClr>
                <a:schemeClr val="accent1"/>
              </a:buClr>
              <a:buSzPts val="1500"/>
              <a:buFont typeface="Arial"/>
              <a:buNone/>
              <a:defRPr sz="1500" b="0" i="0" u="none" strike="noStrike" cap="none">
                <a:solidFill>
                  <a:schemeClr val="dk1"/>
                </a:solidFill>
                <a:latin typeface="Gill Sans"/>
                <a:ea typeface="Gill Sans"/>
                <a:cs typeface="Gill Sans"/>
                <a:sym typeface="Gill Sans"/>
              </a:defRPr>
            </a:lvl9pPr>
          </a:lstStyle>
          <a:p>
            <a:endParaRPr/>
          </a:p>
        </p:txBody>
      </p:sp>
      <p:sp>
        <p:nvSpPr>
          <p:cNvPr id="407" name="Google Shape;407;p55"/>
          <p:cNvSpPr txBox="1">
            <a:spLocks noGrp="1"/>
          </p:cNvSpPr>
          <p:nvPr>
            <p:ph type="body" idx="1"/>
          </p:nvPr>
        </p:nvSpPr>
        <p:spPr>
          <a:xfrm>
            <a:off x="1087747" y="2359494"/>
            <a:ext cx="4143300" cy="1502700"/>
          </a:xfrm>
          <a:prstGeom prst="rect">
            <a:avLst/>
          </a:prstGeom>
          <a:noFill/>
          <a:ln>
            <a:noFill/>
          </a:ln>
        </p:spPr>
        <p:txBody>
          <a:bodyPr spcFirstLastPara="1" wrap="square" lIns="68575" tIns="34275" rIns="68575" bIns="34275" anchor="t" anchorCtr="0">
            <a:noAutofit/>
          </a:bodyPr>
          <a:lstStyle>
            <a:lvl1pPr marL="457200" lvl="0" indent="-228600" algn="l" rtl="0">
              <a:lnSpc>
                <a:spcPct val="120000"/>
              </a:lnSpc>
              <a:spcBef>
                <a:spcPts val="800"/>
              </a:spcBef>
              <a:spcAft>
                <a:spcPts val="0"/>
              </a:spcAft>
              <a:buSzPts val="1400"/>
              <a:buNone/>
              <a:defRPr sz="1400"/>
            </a:lvl1pPr>
            <a:lvl2pPr marL="914400" lvl="1" indent="-228600" algn="l" rtl="0">
              <a:lnSpc>
                <a:spcPct val="120000"/>
              </a:lnSpc>
              <a:spcBef>
                <a:spcPts val="400"/>
              </a:spcBef>
              <a:spcAft>
                <a:spcPts val="0"/>
              </a:spcAft>
              <a:buSzPts val="1100"/>
              <a:buNone/>
              <a:defRPr sz="1100"/>
            </a:lvl2pPr>
            <a:lvl3pPr marL="1371600" lvl="2" indent="-228600" algn="l" rtl="0">
              <a:lnSpc>
                <a:spcPct val="120000"/>
              </a:lnSpc>
              <a:spcBef>
                <a:spcPts val="400"/>
              </a:spcBef>
              <a:spcAft>
                <a:spcPts val="0"/>
              </a:spcAft>
              <a:buSzPts val="900"/>
              <a:buNone/>
              <a:defRPr sz="900"/>
            </a:lvl3pPr>
            <a:lvl4pPr marL="1828800" lvl="3" indent="-228600" algn="l" rtl="0">
              <a:lnSpc>
                <a:spcPct val="120000"/>
              </a:lnSpc>
              <a:spcBef>
                <a:spcPts val="400"/>
              </a:spcBef>
              <a:spcAft>
                <a:spcPts val="0"/>
              </a:spcAft>
              <a:buSzPts val="800"/>
              <a:buNone/>
              <a:defRPr sz="800"/>
            </a:lvl4pPr>
            <a:lvl5pPr marL="2286000" lvl="4" indent="-228600" algn="l" rtl="0">
              <a:lnSpc>
                <a:spcPct val="120000"/>
              </a:lnSpc>
              <a:spcBef>
                <a:spcPts val="400"/>
              </a:spcBef>
              <a:spcAft>
                <a:spcPts val="0"/>
              </a:spcAft>
              <a:buSzPts val="800"/>
              <a:buNone/>
              <a:defRPr sz="800"/>
            </a:lvl5pPr>
            <a:lvl6pPr marL="2743200" lvl="5" indent="-228600" algn="l" rtl="0">
              <a:lnSpc>
                <a:spcPct val="120000"/>
              </a:lnSpc>
              <a:spcBef>
                <a:spcPts val="400"/>
              </a:spcBef>
              <a:spcAft>
                <a:spcPts val="0"/>
              </a:spcAft>
              <a:buSzPts val="800"/>
              <a:buNone/>
              <a:defRPr sz="800"/>
            </a:lvl6pPr>
            <a:lvl7pPr marL="3200400" lvl="6" indent="-228600" algn="l" rtl="0">
              <a:lnSpc>
                <a:spcPct val="120000"/>
              </a:lnSpc>
              <a:spcBef>
                <a:spcPts val="400"/>
              </a:spcBef>
              <a:spcAft>
                <a:spcPts val="0"/>
              </a:spcAft>
              <a:buSzPts val="800"/>
              <a:buNone/>
              <a:defRPr sz="800"/>
            </a:lvl7pPr>
            <a:lvl8pPr marL="3657600" lvl="7" indent="-228600" algn="l" rtl="0">
              <a:lnSpc>
                <a:spcPct val="120000"/>
              </a:lnSpc>
              <a:spcBef>
                <a:spcPts val="400"/>
              </a:spcBef>
              <a:spcAft>
                <a:spcPts val="0"/>
              </a:spcAft>
              <a:buSzPts val="800"/>
              <a:buNone/>
              <a:defRPr sz="800"/>
            </a:lvl8pPr>
            <a:lvl9pPr marL="4114800" lvl="8" indent="-228600" algn="l" rtl="0">
              <a:lnSpc>
                <a:spcPct val="120000"/>
              </a:lnSpc>
              <a:spcBef>
                <a:spcPts val="400"/>
              </a:spcBef>
              <a:spcAft>
                <a:spcPts val="0"/>
              </a:spcAft>
              <a:buSzPts val="800"/>
              <a:buNone/>
              <a:defRPr sz="800"/>
            </a:lvl9pPr>
          </a:lstStyle>
          <a:p>
            <a:endParaRPr/>
          </a:p>
        </p:txBody>
      </p:sp>
      <p:sp>
        <p:nvSpPr>
          <p:cNvPr id="408" name="Google Shape;408;p55"/>
          <p:cNvSpPr txBox="1">
            <a:spLocks noGrp="1"/>
          </p:cNvSpPr>
          <p:nvPr>
            <p:ph type="dt" idx="10"/>
          </p:nvPr>
        </p:nvSpPr>
        <p:spPr>
          <a:xfrm>
            <a:off x="1085537" y="4102392"/>
            <a:ext cx="4145700" cy="2400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09" name="Google Shape;409;p55"/>
          <p:cNvSpPr txBox="1">
            <a:spLocks noGrp="1"/>
          </p:cNvSpPr>
          <p:nvPr>
            <p:ph type="ftr" idx="11"/>
          </p:nvPr>
        </p:nvSpPr>
        <p:spPr>
          <a:xfrm>
            <a:off x="1085537" y="238980"/>
            <a:ext cx="4155900" cy="240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10" name="Google Shape;410;p55"/>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411" name="Google Shape;411;p55"/>
          <p:cNvCxnSpPr/>
          <p:nvPr/>
        </p:nvCxnSpPr>
        <p:spPr>
          <a:xfrm>
            <a:off x="1085537" y="2357704"/>
            <a:ext cx="414570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12"/>
        <p:cNvGrpSpPr/>
        <p:nvPr/>
      </p:nvGrpSpPr>
      <p:grpSpPr>
        <a:xfrm>
          <a:off x="0" y="0"/>
          <a:ext cx="0" cy="0"/>
          <a:chOff x="0" y="0"/>
          <a:chExt cx="0" cy="0"/>
        </a:xfrm>
      </p:grpSpPr>
      <p:sp>
        <p:nvSpPr>
          <p:cNvPr id="413" name="Google Shape;413;p56"/>
          <p:cNvSpPr txBox="1">
            <a:spLocks noGrp="1"/>
          </p:cNvSpPr>
          <p:nvPr>
            <p:ph type="title"/>
          </p:nvPr>
        </p:nvSpPr>
        <p:spPr>
          <a:xfrm>
            <a:off x="1088684" y="603389"/>
            <a:ext cx="7202400" cy="7869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dk1"/>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14" name="Google Shape;414;p56"/>
          <p:cNvSpPr txBox="1">
            <a:spLocks noGrp="1"/>
          </p:cNvSpPr>
          <p:nvPr>
            <p:ph type="body" idx="1"/>
          </p:nvPr>
        </p:nvSpPr>
        <p:spPr>
          <a:xfrm rot="5400000">
            <a:off x="3396040" y="-795501"/>
            <a:ext cx="2587800" cy="7202400"/>
          </a:xfrm>
          <a:prstGeom prst="rect">
            <a:avLst/>
          </a:prstGeom>
          <a:noFill/>
          <a:ln>
            <a:noFill/>
          </a:ln>
        </p:spPr>
        <p:txBody>
          <a:bodyPr spcFirstLastPara="1" wrap="square" lIns="68575" tIns="34275" rIns="68575" bIns="34275" anchor="t" anchorCtr="0">
            <a:no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415" name="Google Shape;415;p56"/>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16" name="Google Shape;416;p56"/>
          <p:cNvSpPr txBox="1">
            <a:spLocks noGrp="1"/>
          </p:cNvSpPr>
          <p:nvPr>
            <p:ph type="ftr" idx="11"/>
          </p:nvPr>
        </p:nvSpPr>
        <p:spPr>
          <a:xfrm>
            <a:off x="1088684" y="246980"/>
            <a:ext cx="4454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17" name="Google Shape;417;p56"/>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418" name="Google Shape;418;p56"/>
          <p:cNvCxnSpPr/>
          <p:nvPr/>
        </p:nvCxnSpPr>
        <p:spPr>
          <a:xfrm>
            <a:off x="1090422" y="1385316"/>
            <a:ext cx="7205700" cy="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19"/>
        <p:cNvGrpSpPr/>
        <p:nvPr/>
      </p:nvGrpSpPr>
      <p:grpSpPr>
        <a:xfrm>
          <a:off x="0" y="0"/>
          <a:ext cx="0" cy="0"/>
          <a:chOff x="0" y="0"/>
          <a:chExt cx="0" cy="0"/>
        </a:xfrm>
      </p:grpSpPr>
      <p:sp>
        <p:nvSpPr>
          <p:cNvPr id="420" name="Google Shape;420;p57"/>
          <p:cNvSpPr txBox="1">
            <a:spLocks noGrp="1"/>
          </p:cNvSpPr>
          <p:nvPr>
            <p:ph type="title"/>
          </p:nvPr>
        </p:nvSpPr>
        <p:spPr>
          <a:xfrm rot="5400000">
            <a:off x="5937790" y="1740880"/>
            <a:ext cx="3495000" cy="1211700"/>
          </a:xfrm>
          <a:prstGeom prst="rect">
            <a:avLst/>
          </a:prstGeom>
          <a:noFill/>
          <a:ln>
            <a:noFill/>
          </a:ln>
        </p:spPr>
        <p:txBody>
          <a:bodyPr spcFirstLastPara="1" wrap="square" lIns="68575" tIns="34275" rIns="68575" bIns="34275" anchor="t" anchorCtr="0">
            <a:noAutofit/>
          </a:bodyPr>
          <a:lstStyle>
            <a:lvl1pPr lvl="0" algn="l" rtl="0">
              <a:lnSpc>
                <a:spcPct val="90000"/>
              </a:lnSpc>
              <a:spcBef>
                <a:spcPts val="0"/>
              </a:spcBef>
              <a:spcAft>
                <a:spcPts val="0"/>
              </a:spcAft>
              <a:buClr>
                <a:schemeClr val="dk1"/>
              </a:buClr>
              <a:buSzPts val="2400"/>
              <a:buFont typeface="Gill Sans"/>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21" name="Google Shape;421;p57"/>
          <p:cNvSpPr txBox="1">
            <a:spLocks noGrp="1"/>
          </p:cNvSpPr>
          <p:nvPr>
            <p:ph type="body" idx="1"/>
          </p:nvPr>
        </p:nvSpPr>
        <p:spPr>
          <a:xfrm rot="5400000">
            <a:off x="2271827" y="-589070"/>
            <a:ext cx="3495000" cy="5871600"/>
          </a:xfrm>
          <a:prstGeom prst="rect">
            <a:avLst/>
          </a:prstGeom>
          <a:noFill/>
          <a:ln>
            <a:noFill/>
          </a:ln>
        </p:spPr>
        <p:txBody>
          <a:bodyPr spcFirstLastPara="1" wrap="square" lIns="68575" tIns="34275" rIns="68575" bIns="34275" anchor="t" anchorCtr="0">
            <a:noAutofit/>
          </a:bodyPr>
          <a:lstStyle>
            <a:lvl1pPr marL="457200" lvl="0" indent="-317500" algn="l" rtl="0">
              <a:lnSpc>
                <a:spcPct val="120000"/>
              </a:lnSpc>
              <a:spcBef>
                <a:spcPts val="800"/>
              </a:spcBef>
              <a:spcAft>
                <a:spcPts val="0"/>
              </a:spcAft>
              <a:buSzPts val="1400"/>
              <a:buChar char="•"/>
              <a:defRPr/>
            </a:lvl1pPr>
            <a:lvl2pPr marL="914400" lvl="1" indent="-317500" algn="l" rtl="0">
              <a:lnSpc>
                <a:spcPct val="120000"/>
              </a:lnSpc>
              <a:spcBef>
                <a:spcPts val="400"/>
              </a:spcBef>
              <a:spcAft>
                <a:spcPts val="0"/>
              </a:spcAft>
              <a:buSzPts val="1400"/>
              <a:buChar char="•"/>
              <a:defRPr/>
            </a:lvl2pPr>
            <a:lvl3pPr marL="1371600" lvl="2" indent="-317500" algn="l" rtl="0">
              <a:lnSpc>
                <a:spcPct val="120000"/>
              </a:lnSpc>
              <a:spcBef>
                <a:spcPts val="400"/>
              </a:spcBef>
              <a:spcAft>
                <a:spcPts val="0"/>
              </a:spcAft>
              <a:buSzPts val="1400"/>
              <a:buChar char="•"/>
              <a:defRPr/>
            </a:lvl3pPr>
            <a:lvl4pPr marL="1828800" lvl="3" indent="-317500" algn="l" rtl="0">
              <a:lnSpc>
                <a:spcPct val="120000"/>
              </a:lnSpc>
              <a:spcBef>
                <a:spcPts val="400"/>
              </a:spcBef>
              <a:spcAft>
                <a:spcPts val="0"/>
              </a:spcAft>
              <a:buSzPts val="1400"/>
              <a:buChar char="•"/>
              <a:defRPr/>
            </a:lvl4pPr>
            <a:lvl5pPr marL="2286000" lvl="4" indent="-317500" algn="l" rtl="0">
              <a:lnSpc>
                <a:spcPct val="120000"/>
              </a:lnSpc>
              <a:spcBef>
                <a:spcPts val="400"/>
              </a:spcBef>
              <a:spcAft>
                <a:spcPts val="0"/>
              </a:spcAft>
              <a:buSzPts val="1400"/>
              <a:buChar char="•"/>
              <a:defRPr/>
            </a:lvl5pPr>
            <a:lvl6pPr marL="2743200" lvl="5" indent="-317500" algn="l" rtl="0">
              <a:lnSpc>
                <a:spcPct val="120000"/>
              </a:lnSpc>
              <a:spcBef>
                <a:spcPts val="400"/>
              </a:spcBef>
              <a:spcAft>
                <a:spcPts val="0"/>
              </a:spcAft>
              <a:buSzPts val="1400"/>
              <a:buChar char="•"/>
              <a:defRPr/>
            </a:lvl6pPr>
            <a:lvl7pPr marL="3200400" lvl="6" indent="-317500" algn="l" rtl="0">
              <a:lnSpc>
                <a:spcPct val="120000"/>
              </a:lnSpc>
              <a:spcBef>
                <a:spcPts val="400"/>
              </a:spcBef>
              <a:spcAft>
                <a:spcPts val="0"/>
              </a:spcAft>
              <a:buSzPts val="1400"/>
              <a:buChar char="•"/>
              <a:defRPr/>
            </a:lvl7pPr>
            <a:lvl8pPr marL="3657600" lvl="7" indent="-317500" algn="l" rtl="0">
              <a:lnSpc>
                <a:spcPct val="120000"/>
              </a:lnSpc>
              <a:spcBef>
                <a:spcPts val="400"/>
              </a:spcBef>
              <a:spcAft>
                <a:spcPts val="0"/>
              </a:spcAft>
              <a:buSzPts val="1400"/>
              <a:buChar char="•"/>
              <a:defRPr/>
            </a:lvl8pPr>
            <a:lvl9pPr marL="4114800" lvl="8" indent="-317500" algn="l" rtl="0">
              <a:lnSpc>
                <a:spcPct val="120000"/>
              </a:lnSpc>
              <a:spcBef>
                <a:spcPts val="400"/>
              </a:spcBef>
              <a:spcAft>
                <a:spcPts val="0"/>
              </a:spcAft>
              <a:buSzPts val="1400"/>
              <a:buChar char="•"/>
              <a:defRPr/>
            </a:lvl9pPr>
          </a:lstStyle>
          <a:p>
            <a:endParaRPr/>
          </a:p>
        </p:txBody>
      </p:sp>
      <p:sp>
        <p:nvSpPr>
          <p:cNvPr id="422" name="Google Shape;422;p57"/>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23" name="Google Shape;423;p57"/>
          <p:cNvSpPr txBox="1">
            <a:spLocks noGrp="1"/>
          </p:cNvSpPr>
          <p:nvPr>
            <p:ph type="ftr" idx="11"/>
          </p:nvPr>
        </p:nvSpPr>
        <p:spPr>
          <a:xfrm>
            <a:off x="1088684" y="246980"/>
            <a:ext cx="4454100" cy="2319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24" name="Google Shape;424;p57"/>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cxnSp>
        <p:nvCxnSpPr>
          <p:cNvPr id="425" name="Google Shape;425;p57"/>
          <p:cNvCxnSpPr/>
          <p:nvPr/>
        </p:nvCxnSpPr>
        <p:spPr>
          <a:xfrm>
            <a:off x="7079333" y="599230"/>
            <a:ext cx="0" cy="3495000"/>
          </a:xfrm>
          <a:prstGeom prst="straightConnector1">
            <a:avLst/>
          </a:prstGeom>
          <a:noFill/>
          <a:ln w="31750" cap="flat" cmpd="sng">
            <a:solidFill>
              <a:schemeClr val="accent1"/>
            </a:solidFill>
            <a:prstDash val="solid"/>
            <a:round/>
            <a:headEnd type="none" w="sm" len="sm"/>
            <a:tailEnd type="none" w="sm" len="sm"/>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bg>
      <p:bgPr>
        <a:solidFill>
          <a:schemeClr val="accent1"/>
        </a:solidFill>
        <a:effectLst/>
      </p:bgPr>
    </p:bg>
    <p:spTree>
      <p:nvGrpSpPr>
        <p:cNvPr id="1" name="Shape 433"/>
        <p:cNvGrpSpPr/>
        <p:nvPr/>
      </p:nvGrpSpPr>
      <p:grpSpPr>
        <a:xfrm>
          <a:off x="0" y="0"/>
          <a:ext cx="0" cy="0"/>
          <a:chOff x="0" y="0"/>
          <a:chExt cx="0" cy="0"/>
        </a:xfrm>
      </p:grpSpPr>
      <p:sp>
        <p:nvSpPr>
          <p:cNvPr id="434" name="Google Shape;434;p59"/>
          <p:cNvSpPr txBox="1">
            <a:spLocks noGrp="1"/>
          </p:cNvSpPr>
          <p:nvPr>
            <p:ph type="ctrTitle"/>
          </p:nvPr>
        </p:nvSpPr>
        <p:spPr>
          <a:xfrm>
            <a:off x="1436346" y="1341340"/>
            <a:ext cx="6270900" cy="1573800"/>
          </a:xfrm>
          <a:prstGeom prst="rect">
            <a:avLst/>
          </a:prstGeom>
          <a:noFill/>
          <a:ln>
            <a:noFill/>
          </a:ln>
        </p:spPr>
        <p:txBody>
          <a:bodyPr spcFirstLastPara="1" wrap="square" lIns="68575" tIns="34275" rIns="68575" bIns="34275" anchor="b" anchorCtr="0">
            <a:noAutofit/>
          </a:bodyPr>
          <a:lstStyle>
            <a:lvl1pPr lvl="0" algn="ctr" rtl="0">
              <a:lnSpc>
                <a:spcPct val="89000"/>
              </a:lnSpc>
              <a:spcBef>
                <a:spcPts val="0"/>
              </a:spcBef>
              <a:spcAft>
                <a:spcPts val="0"/>
              </a:spcAft>
              <a:buClr>
                <a:schemeClr val="dk2"/>
              </a:buClr>
              <a:buSzPts val="5400"/>
              <a:buFont typeface="Libre Franklin"/>
              <a:buNone/>
              <a:defRPr sz="5400" cap="none">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35" name="Google Shape;435;p59"/>
          <p:cNvSpPr txBox="1">
            <a:spLocks noGrp="1"/>
          </p:cNvSpPr>
          <p:nvPr>
            <p:ph type="subTitle" idx="1"/>
          </p:nvPr>
        </p:nvSpPr>
        <p:spPr>
          <a:xfrm>
            <a:off x="2009930" y="2967209"/>
            <a:ext cx="5123700" cy="814800"/>
          </a:xfrm>
          <a:prstGeom prst="rect">
            <a:avLst/>
          </a:prstGeom>
          <a:noFill/>
          <a:ln>
            <a:noFill/>
          </a:ln>
        </p:spPr>
        <p:txBody>
          <a:bodyPr spcFirstLastPara="1" wrap="square" lIns="68575" tIns="34275" rIns="68575" bIns="34275" anchor="t" anchorCtr="0">
            <a:noAutofit/>
          </a:bodyPr>
          <a:lstStyle>
            <a:lvl1pPr lvl="0" algn="ctr" rtl="0">
              <a:lnSpc>
                <a:spcPct val="112000"/>
              </a:lnSpc>
              <a:spcBef>
                <a:spcPts val="0"/>
              </a:spcBef>
              <a:spcAft>
                <a:spcPts val="0"/>
              </a:spcAft>
              <a:buClr>
                <a:schemeClr val="lt2"/>
              </a:buClr>
              <a:buSzPts val="1700"/>
              <a:buNone/>
              <a:defRPr sz="1700">
                <a:solidFill>
                  <a:schemeClr val="lt2"/>
                </a:solidFill>
              </a:defRPr>
            </a:lvl1pPr>
            <a:lvl2pPr lvl="1" algn="ctr" rtl="0">
              <a:lnSpc>
                <a:spcPct val="94000"/>
              </a:lnSpc>
              <a:spcBef>
                <a:spcPts val="400"/>
              </a:spcBef>
              <a:spcAft>
                <a:spcPts val="0"/>
              </a:spcAft>
              <a:buClr>
                <a:schemeClr val="dk2"/>
              </a:buClr>
              <a:buSzPts val="1500"/>
              <a:buNone/>
              <a:defRPr sz="1500"/>
            </a:lvl2pPr>
            <a:lvl3pPr lvl="2" algn="ctr" rtl="0">
              <a:lnSpc>
                <a:spcPct val="94000"/>
              </a:lnSpc>
              <a:spcBef>
                <a:spcPts val="400"/>
              </a:spcBef>
              <a:spcAft>
                <a:spcPts val="0"/>
              </a:spcAft>
              <a:buClr>
                <a:schemeClr val="dk2"/>
              </a:buClr>
              <a:buSzPts val="1400"/>
              <a:buNone/>
              <a:defRPr sz="1400"/>
            </a:lvl3pPr>
            <a:lvl4pPr lvl="3" algn="ctr" rtl="0">
              <a:lnSpc>
                <a:spcPct val="94000"/>
              </a:lnSpc>
              <a:spcBef>
                <a:spcPts val="400"/>
              </a:spcBef>
              <a:spcAft>
                <a:spcPts val="0"/>
              </a:spcAft>
              <a:buClr>
                <a:schemeClr val="dk2"/>
              </a:buClr>
              <a:buSzPts val="1200"/>
              <a:buNone/>
              <a:defRPr sz="1200"/>
            </a:lvl4pPr>
            <a:lvl5pPr lvl="4" algn="ctr" rtl="0">
              <a:lnSpc>
                <a:spcPct val="94000"/>
              </a:lnSpc>
              <a:spcBef>
                <a:spcPts val="400"/>
              </a:spcBef>
              <a:spcAft>
                <a:spcPts val="0"/>
              </a:spcAft>
              <a:buClr>
                <a:schemeClr val="dk2"/>
              </a:buClr>
              <a:buSzPts val="1200"/>
              <a:buNone/>
              <a:defRPr sz="1200"/>
            </a:lvl5pPr>
            <a:lvl6pPr lvl="5" algn="ctr" rtl="0">
              <a:lnSpc>
                <a:spcPct val="94000"/>
              </a:lnSpc>
              <a:spcBef>
                <a:spcPts val="400"/>
              </a:spcBef>
              <a:spcAft>
                <a:spcPts val="0"/>
              </a:spcAft>
              <a:buClr>
                <a:schemeClr val="dk2"/>
              </a:buClr>
              <a:buSzPts val="1200"/>
              <a:buNone/>
              <a:defRPr sz="1200"/>
            </a:lvl6pPr>
            <a:lvl7pPr lvl="6" algn="ctr" rtl="0">
              <a:lnSpc>
                <a:spcPct val="94000"/>
              </a:lnSpc>
              <a:spcBef>
                <a:spcPts val="400"/>
              </a:spcBef>
              <a:spcAft>
                <a:spcPts val="0"/>
              </a:spcAft>
              <a:buClr>
                <a:schemeClr val="dk2"/>
              </a:buClr>
              <a:buSzPts val="1200"/>
              <a:buNone/>
              <a:defRPr sz="1200"/>
            </a:lvl7pPr>
            <a:lvl8pPr lvl="7" algn="ctr" rtl="0">
              <a:lnSpc>
                <a:spcPct val="94000"/>
              </a:lnSpc>
              <a:spcBef>
                <a:spcPts val="400"/>
              </a:spcBef>
              <a:spcAft>
                <a:spcPts val="0"/>
              </a:spcAft>
              <a:buClr>
                <a:schemeClr val="dk2"/>
              </a:buClr>
              <a:buSzPts val="1200"/>
              <a:buNone/>
              <a:defRPr sz="1200"/>
            </a:lvl8pPr>
            <a:lvl9pPr lvl="8" algn="ctr" rtl="0">
              <a:lnSpc>
                <a:spcPct val="94000"/>
              </a:lnSpc>
              <a:spcBef>
                <a:spcPts val="400"/>
              </a:spcBef>
              <a:spcAft>
                <a:spcPts val="200"/>
              </a:spcAft>
              <a:buClr>
                <a:schemeClr val="dk2"/>
              </a:buClr>
              <a:buSzPts val="1200"/>
              <a:buNone/>
              <a:defRPr sz="1200"/>
            </a:lvl9pPr>
          </a:lstStyle>
          <a:p>
            <a:endParaRPr/>
          </a:p>
        </p:txBody>
      </p:sp>
      <p:sp>
        <p:nvSpPr>
          <p:cNvPr id="436" name="Google Shape;436;p59"/>
          <p:cNvSpPr txBox="1">
            <a:spLocks noGrp="1"/>
          </p:cNvSpPr>
          <p:nvPr>
            <p:ph type="dt" idx="10"/>
          </p:nvPr>
        </p:nvSpPr>
        <p:spPr>
          <a:xfrm>
            <a:off x="564644" y="4840039"/>
            <a:ext cx="1206000" cy="303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solidFill>
                  <a:schemeClr val="dk2"/>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37" name="Google Shape;437;p59"/>
          <p:cNvSpPr txBox="1">
            <a:spLocks noGrp="1"/>
          </p:cNvSpPr>
          <p:nvPr>
            <p:ph type="ftr" idx="11"/>
          </p:nvPr>
        </p:nvSpPr>
        <p:spPr>
          <a:xfrm>
            <a:off x="1938040" y="4840039"/>
            <a:ext cx="5267400" cy="303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solidFill>
                  <a:schemeClr val="dk2"/>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38" name="Google Shape;438;p59"/>
          <p:cNvSpPr txBox="1">
            <a:spLocks noGrp="1"/>
          </p:cNvSpPr>
          <p:nvPr>
            <p:ph type="sldNum" idx="12"/>
          </p:nvPr>
        </p:nvSpPr>
        <p:spPr>
          <a:xfrm>
            <a:off x="7373012" y="4840039"/>
            <a:ext cx="1197300" cy="303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0" i="0" u="none" strike="noStrike" cap="none">
                <a:solidFill>
                  <a:schemeClr val="dk2"/>
                </a:solidFill>
                <a:latin typeface="Libre Franklin"/>
                <a:ea typeface="Libre Franklin"/>
                <a:cs typeface="Libre Franklin"/>
                <a:sym typeface="Libre Franklin"/>
              </a:defRPr>
            </a:lvl1pPr>
            <a:lvl2pPr marL="0" lvl="1" indent="0" algn="r" rtl="0">
              <a:spcBef>
                <a:spcPts val="0"/>
              </a:spcBef>
              <a:buNone/>
              <a:defRPr sz="900" b="0" i="0" u="none" strike="noStrike" cap="none">
                <a:solidFill>
                  <a:schemeClr val="dk2"/>
                </a:solidFill>
                <a:latin typeface="Libre Franklin"/>
                <a:ea typeface="Libre Franklin"/>
                <a:cs typeface="Libre Franklin"/>
                <a:sym typeface="Libre Franklin"/>
              </a:defRPr>
            </a:lvl2pPr>
            <a:lvl3pPr marL="0" lvl="2" indent="0" algn="r" rtl="0">
              <a:spcBef>
                <a:spcPts val="0"/>
              </a:spcBef>
              <a:buNone/>
              <a:defRPr sz="900" b="0" i="0" u="none" strike="noStrike" cap="none">
                <a:solidFill>
                  <a:schemeClr val="dk2"/>
                </a:solidFill>
                <a:latin typeface="Libre Franklin"/>
                <a:ea typeface="Libre Franklin"/>
                <a:cs typeface="Libre Franklin"/>
                <a:sym typeface="Libre Franklin"/>
              </a:defRPr>
            </a:lvl3pPr>
            <a:lvl4pPr marL="0" lvl="3" indent="0" algn="r" rtl="0">
              <a:spcBef>
                <a:spcPts val="0"/>
              </a:spcBef>
              <a:buNone/>
              <a:defRPr sz="900" b="0" i="0" u="none" strike="noStrike" cap="none">
                <a:solidFill>
                  <a:schemeClr val="dk2"/>
                </a:solidFill>
                <a:latin typeface="Libre Franklin"/>
                <a:ea typeface="Libre Franklin"/>
                <a:cs typeface="Libre Franklin"/>
                <a:sym typeface="Libre Franklin"/>
              </a:defRPr>
            </a:lvl4pPr>
            <a:lvl5pPr marL="0" lvl="4" indent="0" algn="r" rtl="0">
              <a:spcBef>
                <a:spcPts val="0"/>
              </a:spcBef>
              <a:buNone/>
              <a:defRPr sz="900" b="0" i="0" u="none" strike="noStrike" cap="none">
                <a:solidFill>
                  <a:schemeClr val="dk2"/>
                </a:solidFill>
                <a:latin typeface="Libre Franklin"/>
                <a:ea typeface="Libre Franklin"/>
                <a:cs typeface="Libre Franklin"/>
                <a:sym typeface="Libre Franklin"/>
              </a:defRPr>
            </a:lvl5pPr>
            <a:lvl6pPr marL="0" lvl="5" indent="0" algn="r" rtl="0">
              <a:spcBef>
                <a:spcPts val="0"/>
              </a:spcBef>
              <a:buNone/>
              <a:defRPr sz="900" b="0" i="0" u="none" strike="noStrike" cap="none">
                <a:solidFill>
                  <a:schemeClr val="dk2"/>
                </a:solidFill>
                <a:latin typeface="Libre Franklin"/>
                <a:ea typeface="Libre Franklin"/>
                <a:cs typeface="Libre Franklin"/>
                <a:sym typeface="Libre Franklin"/>
              </a:defRPr>
            </a:lvl6pPr>
            <a:lvl7pPr marL="0" lvl="6" indent="0" algn="r" rtl="0">
              <a:spcBef>
                <a:spcPts val="0"/>
              </a:spcBef>
              <a:buNone/>
              <a:defRPr sz="900" b="0" i="0" u="none" strike="noStrike" cap="none">
                <a:solidFill>
                  <a:schemeClr val="dk2"/>
                </a:solidFill>
                <a:latin typeface="Libre Franklin"/>
                <a:ea typeface="Libre Franklin"/>
                <a:cs typeface="Libre Franklin"/>
                <a:sym typeface="Libre Franklin"/>
              </a:defRPr>
            </a:lvl7pPr>
            <a:lvl8pPr marL="0" lvl="7" indent="0" algn="r" rtl="0">
              <a:spcBef>
                <a:spcPts val="0"/>
              </a:spcBef>
              <a:buNone/>
              <a:defRPr sz="900" b="0" i="0" u="none" strike="noStrike" cap="none">
                <a:solidFill>
                  <a:schemeClr val="dk2"/>
                </a:solidFill>
                <a:latin typeface="Libre Franklin"/>
                <a:ea typeface="Libre Franklin"/>
                <a:cs typeface="Libre Franklin"/>
                <a:sym typeface="Libre Franklin"/>
              </a:defRPr>
            </a:lvl8pPr>
            <a:lvl9pPr marL="0" lvl="8" indent="0" algn="r" rtl="0">
              <a:spcBef>
                <a:spcPts val="0"/>
              </a:spcBef>
              <a:buNone/>
              <a:defRPr sz="9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GB"/>
              <a:t>‹#›</a:t>
            </a:fld>
            <a:endParaRPr/>
          </a:p>
        </p:txBody>
      </p:sp>
      <p:grpSp>
        <p:nvGrpSpPr>
          <p:cNvPr id="439" name="Google Shape;439;p59"/>
          <p:cNvGrpSpPr/>
          <p:nvPr/>
        </p:nvGrpSpPr>
        <p:grpSpPr>
          <a:xfrm>
            <a:off x="564635" y="558343"/>
            <a:ext cx="8005605" cy="4012271"/>
            <a:chOff x="752846" y="744457"/>
            <a:chExt cx="10674141" cy="5349695"/>
          </a:xfrm>
        </p:grpSpPr>
        <p:sp>
          <p:nvSpPr>
            <p:cNvPr id="440" name="Google Shape;440;p59"/>
            <p:cNvSpPr/>
            <p:nvPr/>
          </p:nvSpPr>
          <p:spPr>
            <a:xfrm>
              <a:off x="8151962" y="1685652"/>
              <a:ext cx="3275025" cy="4408500"/>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dk2"/>
            </a:solidFill>
            <a:ln>
              <a:noFill/>
            </a:ln>
          </p:spPr>
        </p:sp>
        <p:sp>
          <p:nvSpPr>
            <p:cNvPr id="441" name="Google Shape;441;p59"/>
            <p:cNvSpPr/>
            <p:nvPr/>
          </p:nvSpPr>
          <p:spPr>
            <a:xfrm rot="10800000">
              <a:off x="752846" y="744457"/>
              <a:ext cx="3275680" cy="4408500"/>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42"/>
        <p:cNvGrpSpPr/>
        <p:nvPr/>
      </p:nvGrpSpPr>
      <p:grpSpPr>
        <a:xfrm>
          <a:off x="0" y="0"/>
          <a:ext cx="0" cy="0"/>
          <a:chOff x="0" y="0"/>
          <a:chExt cx="0" cy="0"/>
        </a:xfrm>
      </p:grpSpPr>
      <p:sp>
        <p:nvSpPr>
          <p:cNvPr id="443" name="Google Shape;443;p60"/>
          <p:cNvSpPr txBox="1">
            <a:spLocks noGrp="1"/>
          </p:cNvSpPr>
          <p:nvPr>
            <p:ph type="title"/>
          </p:nvPr>
        </p:nvSpPr>
        <p:spPr>
          <a:xfrm>
            <a:off x="1028700" y="514350"/>
            <a:ext cx="7200900" cy="1114500"/>
          </a:xfrm>
          <a:prstGeom prst="rect">
            <a:avLst/>
          </a:prstGeom>
          <a:noFill/>
          <a:ln>
            <a:noFill/>
          </a:ln>
        </p:spPr>
        <p:txBody>
          <a:bodyPr spcFirstLastPara="1" wrap="square" lIns="68575" tIns="34275" rIns="68575" bIns="34275" anchor="t" anchorCtr="0">
            <a:noAutofit/>
          </a:bodyPr>
          <a:lstStyle>
            <a:lvl1pPr lvl="0" algn="l" rtl="0">
              <a:lnSpc>
                <a:spcPct val="89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44" name="Google Shape;444;p60"/>
          <p:cNvSpPr txBox="1">
            <a:spLocks noGrp="1"/>
          </p:cNvSpPr>
          <p:nvPr>
            <p:ph type="body" idx="1"/>
          </p:nvPr>
        </p:nvSpPr>
        <p:spPr>
          <a:xfrm>
            <a:off x="1028700" y="1714500"/>
            <a:ext cx="7200900" cy="2685900"/>
          </a:xfrm>
          <a:prstGeom prst="rect">
            <a:avLst/>
          </a:prstGeom>
          <a:noFill/>
          <a:ln>
            <a:noFill/>
          </a:ln>
        </p:spPr>
        <p:txBody>
          <a:bodyPr spcFirstLastPara="1" wrap="square" lIns="68575" tIns="34275" rIns="68575" bIns="34275" anchor="t" anchorCtr="0">
            <a:noAutofit/>
          </a:bodyPr>
          <a:lstStyle>
            <a:lvl1pPr marL="457200" lvl="0" indent="-317500" algn="l" rtl="0">
              <a:lnSpc>
                <a:spcPct val="94000"/>
              </a:lnSpc>
              <a:spcBef>
                <a:spcPts val="800"/>
              </a:spcBef>
              <a:spcAft>
                <a:spcPts val="0"/>
              </a:spcAft>
              <a:buClr>
                <a:schemeClr val="dk2"/>
              </a:buClr>
              <a:buSzPts val="1400"/>
              <a:buChar char="■"/>
              <a:defRPr/>
            </a:lvl1pPr>
            <a:lvl2pPr marL="914400" lvl="1" indent="-317500" algn="l" rtl="0">
              <a:lnSpc>
                <a:spcPct val="94000"/>
              </a:lnSpc>
              <a:spcBef>
                <a:spcPts val="400"/>
              </a:spcBef>
              <a:spcAft>
                <a:spcPts val="0"/>
              </a:spcAft>
              <a:buClr>
                <a:schemeClr val="dk2"/>
              </a:buClr>
              <a:buSzPts val="1400"/>
              <a:buChar char="–"/>
              <a:defRPr/>
            </a:lvl2pPr>
            <a:lvl3pPr marL="1371600" lvl="2" indent="-317500" algn="l" rtl="0">
              <a:lnSpc>
                <a:spcPct val="94000"/>
              </a:lnSpc>
              <a:spcBef>
                <a:spcPts val="400"/>
              </a:spcBef>
              <a:spcAft>
                <a:spcPts val="0"/>
              </a:spcAft>
              <a:buClr>
                <a:schemeClr val="dk2"/>
              </a:buClr>
              <a:buSzPts val="1400"/>
              <a:buChar char="■"/>
              <a:defRPr/>
            </a:lvl3pPr>
            <a:lvl4pPr marL="1828800" lvl="3" indent="-317500" algn="l" rtl="0">
              <a:lnSpc>
                <a:spcPct val="94000"/>
              </a:lnSpc>
              <a:spcBef>
                <a:spcPts val="400"/>
              </a:spcBef>
              <a:spcAft>
                <a:spcPts val="0"/>
              </a:spcAft>
              <a:buClr>
                <a:schemeClr val="dk2"/>
              </a:buClr>
              <a:buSzPts val="1400"/>
              <a:buChar char="–"/>
              <a:defRPr/>
            </a:lvl4pPr>
            <a:lvl5pPr marL="2286000" lvl="4" indent="-317500" algn="l" rtl="0">
              <a:lnSpc>
                <a:spcPct val="94000"/>
              </a:lnSpc>
              <a:spcBef>
                <a:spcPts val="400"/>
              </a:spcBef>
              <a:spcAft>
                <a:spcPts val="0"/>
              </a:spcAft>
              <a:buClr>
                <a:schemeClr val="dk2"/>
              </a:buClr>
              <a:buSzPts val="1400"/>
              <a:buChar char="■"/>
              <a:defRPr/>
            </a:lvl5pPr>
            <a:lvl6pPr marL="2743200" lvl="5" indent="-317500" algn="l" rtl="0">
              <a:lnSpc>
                <a:spcPct val="94000"/>
              </a:lnSpc>
              <a:spcBef>
                <a:spcPts val="400"/>
              </a:spcBef>
              <a:spcAft>
                <a:spcPts val="0"/>
              </a:spcAft>
              <a:buClr>
                <a:schemeClr val="dk2"/>
              </a:buClr>
              <a:buSzPts val="1400"/>
              <a:buChar char="–"/>
              <a:defRPr/>
            </a:lvl6pPr>
            <a:lvl7pPr marL="3200400" lvl="6" indent="-317500" algn="l" rtl="0">
              <a:lnSpc>
                <a:spcPct val="94000"/>
              </a:lnSpc>
              <a:spcBef>
                <a:spcPts val="400"/>
              </a:spcBef>
              <a:spcAft>
                <a:spcPts val="0"/>
              </a:spcAft>
              <a:buClr>
                <a:schemeClr val="dk2"/>
              </a:buClr>
              <a:buSzPts val="1400"/>
              <a:buChar char="■"/>
              <a:defRPr/>
            </a:lvl7pPr>
            <a:lvl8pPr marL="3657600" lvl="7" indent="-317500" algn="l" rtl="0">
              <a:lnSpc>
                <a:spcPct val="94000"/>
              </a:lnSpc>
              <a:spcBef>
                <a:spcPts val="400"/>
              </a:spcBef>
              <a:spcAft>
                <a:spcPts val="0"/>
              </a:spcAft>
              <a:buClr>
                <a:schemeClr val="dk2"/>
              </a:buClr>
              <a:buSzPts val="1400"/>
              <a:buChar char="–"/>
              <a:defRPr/>
            </a:lvl8pPr>
            <a:lvl9pPr marL="4114800" lvl="8" indent="-317500" algn="l" rtl="0">
              <a:lnSpc>
                <a:spcPct val="94000"/>
              </a:lnSpc>
              <a:spcBef>
                <a:spcPts val="400"/>
              </a:spcBef>
              <a:spcAft>
                <a:spcPts val="200"/>
              </a:spcAft>
              <a:buClr>
                <a:schemeClr val="dk2"/>
              </a:buClr>
              <a:buSzPts val="1400"/>
              <a:buChar char="■"/>
              <a:defRPr/>
            </a:lvl9pPr>
          </a:lstStyle>
          <a:p>
            <a:endParaRPr/>
          </a:p>
        </p:txBody>
      </p:sp>
      <p:sp>
        <p:nvSpPr>
          <p:cNvPr id="445" name="Google Shape;445;p60"/>
          <p:cNvSpPr txBox="1">
            <a:spLocks noGrp="1"/>
          </p:cNvSpPr>
          <p:nvPr>
            <p:ph type="dt" idx="10"/>
          </p:nvPr>
        </p:nvSpPr>
        <p:spPr>
          <a:xfrm>
            <a:off x="1042988" y="4840039"/>
            <a:ext cx="903300" cy="303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46" name="Google Shape;446;p60"/>
          <p:cNvSpPr txBox="1">
            <a:spLocks noGrp="1"/>
          </p:cNvSpPr>
          <p:nvPr>
            <p:ph type="ftr" idx="11"/>
          </p:nvPr>
        </p:nvSpPr>
        <p:spPr>
          <a:xfrm>
            <a:off x="2170173" y="4840039"/>
            <a:ext cx="4710600" cy="303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47" name="Google Shape;447;p60"/>
          <p:cNvSpPr txBox="1">
            <a:spLocks noGrp="1"/>
          </p:cNvSpPr>
          <p:nvPr>
            <p:ph type="sldNum" idx="12"/>
          </p:nvPr>
        </p:nvSpPr>
        <p:spPr>
          <a:xfrm>
            <a:off x="7104552" y="4840039"/>
            <a:ext cx="1197300" cy="303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48"/>
        <p:cNvGrpSpPr/>
        <p:nvPr/>
      </p:nvGrpSpPr>
      <p:grpSpPr>
        <a:xfrm>
          <a:off x="0" y="0"/>
          <a:ext cx="0" cy="0"/>
          <a:chOff x="0" y="0"/>
          <a:chExt cx="0" cy="0"/>
        </a:xfrm>
      </p:grpSpPr>
      <p:sp>
        <p:nvSpPr>
          <p:cNvPr id="449" name="Google Shape;449;p61"/>
          <p:cNvSpPr txBox="1">
            <a:spLocks noGrp="1"/>
          </p:cNvSpPr>
          <p:nvPr>
            <p:ph type="title"/>
          </p:nvPr>
        </p:nvSpPr>
        <p:spPr>
          <a:xfrm>
            <a:off x="1028700" y="514350"/>
            <a:ext cx="7200900" cy="1114500"/>
          </a:xfrm>
          <a:prstGeom prst="rect">
            <a:avLst/>
          </a:prstGeom>
          <a:noFill/>
          <a:ln>
            <a:noFill/>
          </a:ln>
        </p:spPr>
        <p:txBody>
          <a:bodyPr spcFirstLastPara="1" wrap="square" lIns="68575" tIns="34275" rIns="68575" bIns="34275" anchor="t" anchorCtr="0">
            <a:noAutofit/>
          </a:bodyPr>
          <a:lstStyle>
            <a:lvl1pPr lvl="0" algn="l" rtl="0">
              <a:lnSpc>
                <a:spcPct val="89000"/>
              </a:lnSpc>
              <a:spcBef>
                <a:spcPts val="0"/>
              </a:spcBef>
              <a:spcAft>
                <a:spcPts val="0"/>
              </a:spcAft>
              <a:buClr>
                <a:schemeClr val="dk2"/>
              </a:buClr>
              <a:buSzPts val="3300"/>
              <a:buFont typeface="Libre Franklin"/>
              <a:buNone/>
              <a:defRPr>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50" name="Google Shape;450;p61"/>
          <p:cNvSpPr txBox="1">
            <a:spLocks noGrp="1"/>
          </p:cNvSpPr>
          <p:nvPr>
            <p:ph type="body" idx="1"/>
          </p:nvPr>
        </p:nvSpPr>
        <p:spPr>
          <a:xfrm>
            <a:off x="1028700" y="1714499"/>
            <a:ext cx="3335700" cy="2685900"/>
          </a:xfrm>
          <a:prstGeom prst="rect">
            <a:avLst/>
          </a:prstGeom>
          <a:noFill/>
          <a:ln>
            <a:noFill/>
          </a:ln>
        </p:spPr>
        <p:txBody>
          <a:bodyPr spcFirstLastPara="1" wrap="square" lIns="68575" tIns="34275" rIns="68575" bIns="34275" anchor="t" anchorCtr="0">
            <a:noAutofit/>
          </a:bodyPr>
          <a:lstStyle>
            <a:lvl1pPr marL="457200" lvl="0" indent="-323850" algn="l" rtl="0">
              <a:lnSpc>
                <a:spcPct val="94000"/>
              </a:lnSpc>
              <a:spcBef>
                <a:spcPts val="800"/>
              </a:spcBef>
              <a:spcAft>
                <a:spcPts val="0"/>
              </a:spcAft>
              <a:buClr>
                <a:schemeClr val="dk2"/>
              </a:buClr>
              <a:buSzPts val="1500"/>
              <a:buChar char="■"/>
              <a:defRPr>
                <a:solidFill>
                  <a:schemeClr val="dk2"/>
                </a:solidFill>
              </a:defRPr>
            </a:lvl1pPr>
            <a:lvl2pPr marL="914400" lvl="1" indent="-323850" algn="l" rtl="0">
              <a:lnSpc>
                <a:spcPct val="94000"/>
              </a:lnSpc>
              <a:spcBef>
                <a:spcPts val="400"/>
              </a:spcBef>
              <a:spcAft>
                <a:spcPts val="0"/>
              </a:spcAft>
              <a:buClr>
                <a:schemeClr val="dk2"/>
              </a:buClr>
              <a:buSzPts val="1500"/>
              <a:buChar char="–"/>
              <a:defRPr>
                <a:solidFill>
                  <a:schemeClr val="dk2"/>
                </a:solidFill>
              </a:defRPr>
            </a:lvl2pPr>
            <a:lvl3pPr marL="1371600" lvl="2" indent="-317500" algn="l" rtl="0">
              <a:lnSpc>
                <a:spcPct val="94000"/>
              </a:lnSpc>
              <a:spcBef>
                <a:spcPts val="400"/>
              </a:spcBef>
              <a:spcAft>
                <a:spcPts val="0"/>
              </a:spcAft>
              <a:buClr>
                <a:schemeClr val="dk2"/>
              </a:buClr>
              <a:buSzPts val="1400"/>
              <a:buChar char="■"/>
              <a:defRPr>
                <a:solidFill>
                  <a:schemeClr val="dk2"/>
                </a:solidFill>
              </a:defRPr>
            </a:lvl3pPr>
            <a:lvl4pPr marL="1828800" lvl="3" indent="-317500" algn="l" rtl="0">
              <a:lnSpc>
                <a:spcPct val="94000"/>
              </a:lnSpc>
              <a:spcBef>
                <a:spcPts val="400"/>
              </a:spcBef>
              <a:spcAft>
                <a:spcPts val="0"/>
              </a:spcAft>
              <a:buClr>
                <a:schemeClr val="dk2"/>
              </a:buClr>
              <a:buSzPts val="1400"/>
              <a:buChar char="–"/>
              <a:defRPr>
                <a:solidFill>
                  <a:schemeClr val="dk2"/>
                </a:solidFill>
              </a:defRPr>
            </a:lvl4pPr>
            <a:lvl5pPr marL="2286000" lvl="4" indent="-304800" algn="l" rtl="0">
              <a:lnSpc>
                <a:spcPct val="94000"/>
              </a:lnSpc>
              <a:spcBef>
                <a:spcPts val="400"/>
              </a:spcBef>
              <a:spcAft>
                <a:spcPts val="0"/>
              </a:spcAft>
              <a:buClr>
                <a:schemeClr val="dk2"/>
              </a:buClr>
              <a:buSzPts val="1200"/>
              <a:buChar char="■"/>
              <a:defRPr>
                <a:solidFill>
                  <a:schemeClr val="dk2"/>
                </a:solidFill>
              </a:defRPr>
            </a:lvl5pPr>
            <a:lvl6pPr marL="2743200" lvl="5" indent="-317500" algn="l" rtl="0">
              <a:lnSpc>
                <a:spcPct val="94000"/>
              </a:lnSpc>
              <a:spcBef>
                <a:spcPts val="400"/>
              </a:spcBef>
              <a:spcAft>
                <a:spcPts val="0"/>
              </a:spcAft>
              <a:buClr>
                <a:schemeClr val="dk2"/>
              </a:buClr>
              <a:buSzPts val="1400"/>
              <a:buChar char="–"/>
              <a:defRPr/>
            </a:lvl6pPr>
            <a:lvl7pPr marL="3200400" lvl="6" indent="-317500" algn="l" rtl="0">
              <a:lnSpc>
                <a:spcPct val="94000"/>
              </a:lnSpc>
              <a:spcBef>
                <a:spcPts val="400"/>
              </a:spcBef>
              <a:spcAft>
                <a:spcPts val="0"/>
              </a:spcAft>
              <a:buClr>
                <a:schemeClr val="dk2"/>
              </a:buClr>
              <a:buSzPts val="1400"/>
              <a:buChar char="■"/>
              <a:defRPr/>
            </a:lvl7pPr>
            <a:lvl8pPr marL="3657600" lvl="7" indent="-317500" algn="l" rtl="0">
              <a:lnSpc>
                <a:spcPct val="94000"/>
              </a:lnSpc>
              <a:spcBef>
                <a:spcPts val="400"/>
              </a:spcBef>
              <a:spcAft>
                <a:spcPts val="0"/>
              </a:spcAft>
              <a:buClr>
                <a:schemeClr val="dk2"/>
              </a:buClr>
              <a:buSzPts val="1400"/>
              <a:buChar char="–"/>
              <a:defRPr/>
            </a:lvl8pPr>
            <a:lvl9pPr marL="4114800" lvl="8" indent="-317500" algn="l" rtl="0">
              <a:lnSpc>
                <a:spcPct val="94000"/>
              </a:lnSpc>
              <a:spcBef>
                <a:spcPts val="400"/>
              </a:spcBef>
              <a:spcAft>
                <a:spcPts val="200"/>
              </a:spcAft>
              <a:buClr>
                <a:schemeClr val="dk2"/>
              </a:buClr>
              <a:buSzPts val="1400"/>
              <a:buChar char="■"/>
              <a:defRPr/>
            </a:lvl9pPr>
          </a:lstStyle>
          <a:p>
            <a:endParaRPr/>
          </a:p>
        </p:txBody>
      </p:sp>
      <p:sp>
        <p:nvSpPr>
          <p:cNvPr id="451" name="Google Shape;451;p61"/>
          <p:cNvSpPr txBox="1">
            <a:spLocks noGrp="1"/>
          </p:cNvSpPr>
          <p:nvPr>
            <p:ph type="body" idx="2"/>
          </p:nvPr>
        </p:nvSpPr>
        <p:spPr>
          <a:xfrm>
            <a:off x="4894052" y="1714499"/>
            <a:ext cx="3335700" cy="2685900"/>
          </a:xfrm>
          <a:prstGeom prst="rect">
            <a:avLst/>
          </a:prstGeom>
          <a:noFill/>
          <a:ln>
            <a:noFill/>
          </a:ln>
        </p:spPr>
        <p:txBody>
          <a:bodyPr spcFirstLastPara="1" wrap="square" lIns="68575" tIns="34275" rIns="68575" bIns="34275" anchor="t" anchorCtr="0">
            <a:noAutofit/>
          </a:bodyPr>
          <a:lstStyle>
            <a:lvl1pPr marL="457200" lvl="0" indent="-323850" algn="l" rtl="0">
              <a:lnSpc>
                <a:spcPct val="94000"/>
              </a:lnSpc>
              <a:spcBef>
                <a:spcPts val="800"/>
              </a:spcBef>
              <a:spcAft>
                <a:spcPts val="0"/>
              </a:spcAft>
              <a:buClr>
                <a:schemeClr val="dk2"/>
              </a:buClr>
              <a:buSzPts val="1500"/>
              <a:buChar char="■"/>
              <a:defRPr>
                <a:solidFill>
                  <a:schemeClr val="dk2"/>
                </a:solidFill>
              </a:defRPr>
            </a:lvl1pPr>
            <a:lvl2pPr marL="914400" lvl="1" indent="-323850" algn="l" rtl="0">
              <a:lnSpc>
                <a:spcPct val="94000"/>
              </a:lnSpc>
              <a:spcBef>
                <a:spcPts val="400"/>
              </a:spcBef>
              <a:spcAft>
                <a:spcPts val="0"/>
              </a:spcAft>
              <a:buClr>
                <a:schemeClr val="dk2"/>
              </a:buClr>
              <a:buSzPts val="1500"/>
              <a:buChar char="–"/>
              <a:defRPr>
                <a:solidFill>
                  <a:schemeClr val="dk2"/>
                </a:solidFill>
              </a:defRPr>
            </a:lvl2pPr>
            <a:lvl3pPr marL="1371600" lvl="2" indent="-317500" algn="l" rtl="0">
              <a:lnSpc>
                <a:spcPct val="94000"/>
              </a:lnSpc>
              <a:spcBef>
                <a:spcPts val="400"/>
              </a:spcBef>
              <a:spcAft>
                <a:spcPts val="0"/>
              </a:spcAft>
              <a:buClr>
                <a:schemeClr val="dk2"/>
              </a:buClr>
              <a:buSzPts val="1400"/>
              <a:buChar char="■"/>
              <a:defRPr>
                <a:solidFill>
                  <a:schemeClr val="dk2"/>
                </a:solidFill>
              </a:defRPr>
            </a:lvl3pPr>
            <a:lvl4pPr marL="1828800" lvl="3" indent="-317500" algn="l" rtl="0">
              <a:lnSpc>
                <a:spcPct val="94000"/>
              </a:lnSpc>
              <a:spcBef>
                <a:spcPts val="400"/>
              </a:spcBef>
              <a:spcAft>
                <a:spcPts val="0"/>
              </a:spcAft>
              <a:buClr>
                <a:schemeClr val="dk2"/>
              </a:buClr>
              <a:buSzPts val="1400"/>
              <a:buChar char="–"/>
              <a:defRPr>
                <a:solidFill>
                  <a:schemeClr val="dk2"/>
                </a:solidFill>
              </a:defRPr>
            </a:lvl4pPr>
            <a:lvl5pPr marL="2286000" lvl="4" indent="-304800" algn="l" rtl="0">
              <a:lnSpc>
                <a:spcPct val="94000"/>
              </a:lnSpc>
              <a:spcBef>
                <a:spcPts val="400"/>
              </a:spcBef>
              <a:spcAft>
                <a:spcPts val="0"/>
              </a:spcAft>
              <a:buClr>
                <a:schemeClr val="dk2"/>
              </a:buClr>
              <a:buSzPts val="1200"/>
              <a:buChar char="■"/>
              <a:defRPr>
                <a:solidFill>
                  <a:schemeClr val="dk2"/>
                </a:solidFill>
              </a:defRPr>
            </a:lvl5pPr>
            <a:lvl6pPr marL="2743200" lvl="5" indent="-317500" algn="l" rtl="0">
              <a:lnSpc>
                <a:spcPct val="94000"/>
              </a:lnSpc>
              <a:spcBef>
                <a:spcPts val="400"/>
              </a:spcBef>
              <a:spcAft>
                <a:spcPts val="0"/>
              </a:spcAft>
              <a:buClr>
                <a:schemeClr val="dk2"/>
              </a:buClr>
              <a:buSzPts val="1400"/>
              <a:buChar char="–"/>
              <a:defRPr/>
            </a:lvl6pPr>
            <a:lvl7pPr marL="3200400" lvl="6" indent="-317500" algn="l" rtl="0">
              <a:lnSpc>
                <a:spcPct val="94000"/>
              </a:lnSpc>
              <a:spcBef>
                <a:spcPts val="400"/>
              </a:spcBef>
              <a:spcAft>
                <a:spcPts val="0"/>
              </a:spcAft>
              <a:buClr>
                <a:schemeClr val="dk2"/>
              </a:buClr>
              <a:buSzPts val="1400"/>
              <a:buChar char="■"/>
              <a:defRPr/>
            </a:lvl7pPr>
            <a:lvl8pPr marL="3657600" lvl="7" indent="-317500" algn="l" rtl="0">
              <a:lnSpc>
                <a:spcPct val="94000"/>
              </a:lnSpc>
              <a:spcBef>
                <a:spcPts val="400"/>
              </a:spcBef>
              <a:spcAft>
                <a:spcPts val="0"/>
              </a:spcAft>
              <a:buClr>
                <a:schemeClr val="dk2"/>
              </a:buClr>
              <a:buSzPts val="1400"/>
              <a:buChar char="–"/>
              <a:defRPr/>
            </a:lvl8pPr>
            <a:lvl9pPr marL="4114800" lvl="8" indent="-317500" algn="l" rtl="0">
              <a:lnSpc>
                <a:spcPct val="94000"/>
              </a:lnSpc>
              <a:spcBef>
                <a:spcPts val="400"/>
              </a:spcBef>
              <a:spcAft>
                <a:spcPts val="200"/>
              </a:spcAft>
              <a:buClr>
                <a:schemeClr val="dk2"/>
              </a:buClr>
              <a:buSzPts val="1400"/>
              <a:buChar char="■"/>
              <a:defRPr/>
            </a:lvl9pPr>
          </a:lstStyle>
          <a:p>
            <a:endParaRPr/>
          </a:p>
        </p:txBody>
      </p:sp>
      <p:sp>
        <p:nvSpPr>
          <p:cNvPr id="452" name="Google Shape;452;p61"/>
          <p:cNvSpPr txBox="1">
            <a:spLocks noGrp="1"/>
          </p:cNvSpPr>
          <p:nvPr>
            <p:ph type="dt" idx="10"/>
          </p:nvPr>
        </p:nvSpPr>
        <p:spPr>
          <a:xfrm>
            <a:off x="1042988" y="4840039"/>
            <a:ext cx="903300" cy="303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53" name="Google Shape;453;p61"/>
          <p:cNvSpPr txBox="1">
            <a:spLocks noGrp="1"/>
          </p:cNvSpPr>
          <p:nvPr>
            <p:ph type="ftr" idx="11"/>
          </p:nvPr>
        </p:nvSpPr>
        <p:spPr>
          <a:xfrm>
            <a:off x="2170173" y="4840039"/>
            <a:ext cx="4710600" cy="303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54" name="Google Shape;454;p61"/>
          <p:cNvSpPr txBox="1">
            <a:spLocks noGrp="1"/>
          </p:cNvSpPr>
          <p:nvPr>
            <p:ph type="sldNum" idx="12"/>
          </p:nvPr>
        </p:nvSpPr>
        <p:spPr>
          <a:xfrm>
            <a:off x="7104552" y="4840039"/>
            <a:ext cx="1197300" cy="303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bg>
      <p:bgPr>
        <a:solidFill>
          <a:schemeClr val="dk2"/>
        </a:solidFill>
        <a:effectLst/>
      </p:bgPr>
    </p:bg>
    <p:spTree>
      <p:nvGrpSpPr>
        <p:cNvPr id="1" name="Shape 455"/>
        <p:cNvGrpSpPr/>
        <p:nvPr/>
      </p:nvGrpSpPr>
      <p:grpSpPr>
        <a:xfrm>
          <a:off x="0" y="0"/>
          <a:ext cx="0" cy="0"/>
          <a:chOff x="0" y="0"/>
          <a:chExt cx="0" cy="0"/>
        </a:xfrm>
      </p:grpSpPr>
      <p:sp>
        <p:nvSpPr>
          <p:cNvPr id="456" name="Google Shape;456;p62"/>
          <p:cNvSpPr txBox="1">
            <a:spLocks noGrp="1"/>
          </p:cNvSpPr>
          <p:nvPr>
            <p:ph type="title"/>
          </p:nvPr>
        </p:nvSpPr>
        <p:spPr>
          <a:xfrm>
            <a:off x="573769" y="976020"/>
            <a:ext cx="7209600" cy="2139600"/>
          </a:xfrm>
          <a:prstGeom prst="rect">
            <a:avLst/>
          </a:prstGeom>
          <a:noFill/>
          <a:ln>
            <a:noFill/>
          </a:ln>
        </p:spPr>
        <p:txBody>
          <a:bodyPr spcFirstLastPara="1" wrap="square" lIns="68575" tIns="34275" rIns="68575" bIns="34275" anchor="b" anchorCtr="0">
            <a:noAutofit/>
          </a:bodyPr>
          <a:lstStyle>
            <a:lvl1pPr lvl="0" algn="r" rtl="0">
              <a:lnSpc>
                <a:spcPct val="89000"/>
              </a:lnSpc>
              <a:spcBef>
                <a:spcPts val="0"/>
              </a:spcBef>
              <a:spcAft>
                <a:spcPts val="0"/>
              </a:spcAft>
              <a:buClr>
                <a:schemeClr val="accent1"/>
              </a:buClr>
              <a:buSzPts val="5400"/>
              <a:buFont typeface="Libre Franklin"/>
              <a:buNone/>
              <a:defRPr sz="5400" cap="none">
                <a:solidFill>
                  <a:schemeClr val="accent1"/>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57" name="Google Shape;457;p62"/>
          <p:cNvSpPr txBox="1">
            <a:spLocks noGrp="1"/>
          </p:cNvSpPr>
          <p:nvPr>
            <p:ph type="body" idx="1"/>
          </p:nvPr>
        </p:nvSpPr>
        <p:spPr>
          <a:xfrm>
            <a:off x="573769" y="3162246"/>
            <a:ext cx="7209600" cy="857400"/>
          </a:xfrm>
          <a:prstGeom prst="rect">
            <a:avLst/>
          </a:prstGeom>
          <a:noFill/>
          <a:ln>
            <a:noFill/>
          </a:ln>
        </p:spPr>
        <p:txBody>
          <a:bodyPr spcFirstLastPara="1" wrap="square" lIns="68575" tIns="34275" rIns="68575" bIns="34275" anchor="t" anchorCtr="0">
            <a:noAutofit/>
          </a:bodyPr>
          <a:lstStyle>
            <a:lvl1pPr marL="457200" lvl="0" indent="-228600" algn="r" rtl="0">
              <a:lnSpc>
                <a:spcPct val="112000"/>
              </a:lnSpc>
              <a:spcBef>
                <a:spcPts val="0"/>
              </a:spcBef>
              <a:spcAft>
                <a:spcPts val="0"/>
              </a:spcAft>
              <a:buClr>
                <a:schemeClr val="lt2"/>
              </a:buClr>
              <a:buSzPts val="1800"/>
              <a:buNone/>
              <a:defRPr sz="1800">
                <a:solidFill>
                  <a:schemeClr val="lt2"/>
                </a:solidFill>
              </a:defRPr>
            </a:lvl1pPr>
            <a:lvl2pPr marL="914400" lvl="1" indent="-228600" algn="l" rtl="0">
              <a:lnSpc>
                <a:spcPct val="94000"/>
              </a:lnSpc>
              <a:spcBef>
                <a:spcPts val="400"/>
              </a:spcBef>
              <a:spcAft>
                <a:spcPts val="0"/>
              </a:spcAft>
              <a:buClr>
                <a:schemeClr val="lt1"/>
              </a:buClr>
              <a:buSzPts val="1500"/>
              <a:buNone/>
              <a:defRPr sz="1500">
                <a:solidFill>
                  <a:schemeClr val="lt1"/>
                </a:solidFill>
              </a:defRPr>
            </a:lvl2pPr>
            <a:lvl3pPr marL="1371600" lvl="2" indent="-228600" algn="l" rtl="0">
              <a:lnSpc>
                <a:spcPct val="94000"/>
              </a:lnSpc>
              <a:spcBef>
                <a:spcPts val="400"/>
              </a:spcBef>
              <a:spcAft>
                <a:spcPts val="0"/>
              </a:spcAft>
              <a:buClr>
                <a:schemeClr val="lt1"/>
              </a:buClr>
              <a:buSzPts val="1400"/>
              <a:buNone/>
              <a:defRPr sz="1400">
                <a:solidFill>
                  <a:schemeClr val="lt1"/>
                </a:solidFill>
              </a:defRPr>
            </a:lvl3pPr>
            <a:lvl4pPr marL="1828800" lvl="3" indent="-228600" algn="l" rtl="0">
              <a:lnSpc>
                <a:spcPct val="94000"/>
              </a:lnSpc>
              <a:spcBef>
                <a:spcPts val="400"/>
              </a:spcBef>
              <a:spcAft>
                <a:spcPts val="0"/>
              </a:spcAft>
              <a:buClr>
                <a:schemeClr val="lt1"/>
              </a:buClr>
              <a:buSzPts val="1200"/>
              <a:buNone/>
              <a:defRPr sz="1200">
                <a:solidFill>
                  <a:schemeClr val="lt1"/>
                </a:solidFill>
              </a:defRPr>
            </a:lvl4pPr>
            <a:lvl5pPr marL="2286000" lvl="4" indent="-228600" algn="l" rtl="0">
              <a:lnSpc>
                <a:spcPct val="94000"/>
              </a:lnSpc>
              <a:spcBef>
                <a:spcPts val="400"/>
              </a:spcBef>
              <a:spcAft>
                <a:spcPts val="0"/>
              </a:spcAft>
              <a:buClr>
                <a:schemeClr val="lt1"/>
              </a:buClr>
              <a:buSzPts val="1200"/>
              <a:buNone/>
              <a:defRPr sz="1200">
                <a:solidFill>
                  <a:schemeClr val="lt1"/>
                </a:solidFill>
              </a:defRPr>
            </a:lvl5pPr>
            <a:lvl6pPr marL="2743200" lvl="5" indent="-228600" algn="l" rtl="0">
              <a:lnSpc>
                <a:spcPct val="94000"/>
              </a:lnSpc>
              <a:spcBef>
                <a:spcPts val="400"/>
              </a:spcBef>
              <a:spcAft>
                <a:spcPts val="0"/>
              </a:spcAft>
              <a:buClr>
                <a:schemeClr val="lt1"/>
              </a:buClr>
              <a:buSzPts val="1200"/>
              <a:buNone/>
              <a:defRPr sz="1200">
                <a:solidFill>
                  <a:schemeClr val="lt1"/>
                </a:solidFill>
              </a:defRPr>
            </a:lvl6pPr>
            <a:lvl7pPr marL="3200400" lvl="6" indent="-228600" algn="l" rtl="0">
              <a:lnSpc>
                <a:spcPct val="94000"/>
              </a:lnSpc>
              <a:spcBef>
                <a:spcPts val="400"/>
              </a:spcBef>
              <a:spcAft>
                <a:spcPts val="0"/>
              </a:spcAft>
              <a:buClr>
                <a:schemeClr val="lt1"/>
              </a:buClr>
              <a:buSzPts val="1200"/>
              <a:buNone/>
              <a:defRPr sz="1200">
                <a:solidFill>
                  <a:schemeClr val="lt1"/>
                </a:solidFill>
              </a:defRPr>
            </a:lvl7pPr>
            <a:lvl8pPr marL="3657600" lvl="7" indent="-228600" algn="l" rtl="0">
              <a:lnSpc>
                <a:spcPct val="94000"/>
              </a:lnSpc>
              <a:spcBef>
                <a:spcPts val="400"/>
              </a:spcBef>
              <a:spcAft>
                <a:spcPts val="0"/>
              </a:spcAft>
              <a:buClr>
                <a:schemeClr val="lt1"/>
              </a:buClr>
              <a:buSzPts val="1200"/>
              <a:buNone/>
              <a:defRPr sz="1200">
                <a:solidFill>
                  <a:schemeClr val="lt1"/>
                </a:solidFill>
              </a:defRPr>
            </a:lvl8pPr>
            <a:lvl9pPr marL="4114800" lvl="8" indent="-228600" algn="l" rtl="0">
              <a:lnSpc>
                <a:spcPct val="94000"/>
              </a:lnSpc>
              <a:spcBef>
                <a:spcPts val="400"/>
              </a:spcBef>
              <a:spcAft>
                <a:spcPts val="200"/>
              </a:spcAft>
              <a:buClr>
                <a:schemeClr val="lt1"/>
              </a:buClr>
              <a:buSzPts val="1200"/>
              <a:buNone/>
              <a:defRPr sz="1200">
                <a:solidFill>
                  <a:schemeClr val="lt1"/>
                </a:solidFill>
              </a:defRPr>
            </a:lvl9pPr>
          </a:lstStyle>
          <a:p>
            <a:endParaRPr/>
          </a:p>
        </p:txBody>
      </p:sp>
      <p:sp>
        <p:nvSpPr>
          <p:cNvPr id="458" name="Google Shape;458;p62"/>
          <p:cNvSpPr txBox="1">
            <a:spLocks noGrp="1"/>
          </p:cNvSpPr>
          <p:nvPr>
            <p:ph type="dt" idx="10"/>
          </p:nvPr>
        </p:nvSpPr>
        <p:spPr>
          <a:xfrm>
            <a:off x="554181" y="4840039"/>
            <a:ext cx="1216800" cy="303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solidFill>
                  <a:schemeClr val="lt2"/>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59" name="Google Shape;459;p62"/>
          <p:cNvSpPr txBox="1">
            <a:spLocks noGrp="1"/>
          </p:cNvSpPr>
          <p:nvPr>
            <p:ph type="ftr" idx="11"/>
          </p:nvPr>
        </p:nvSpPr>
        <p:spPr>
          <a:xfrm>
            <a:off x="1938234" y="4840039"/>
            <a:ext cx="5267400" cy="303600"/>
          </a:xfrm>
          <a:prstGeom prst="rect">
            <a:avLst/>
          </a:prstGeom>
          <a:noFill/>
          <a:ln>
            <a:noFill/>
          </a:ln>
        </p:spPr>
        <p:txBody>
          <a:bodyPr spcFirstLastPara="1" wrap="square" lIns="68575" tIns="34275" rIns="68575" bIns="34275" anchor="ctr" anchorCtr="0">
            <a:noAutofit/>
          </a:bodyPr>
          <a:lstStyle>
            <a:lvl1pPr lvl="0" algn="ctr" rtl="0">
              <a:spcBef>
                <a:spcPts val="0"/>
              </a:spcBef>
              <a:spcAft>
                <a:spcPts val="0"/>
              </a:spcAft>
              <a:buSzPts val="1100"/>
              <a:buNone/>
              <a:defRPr>
                <a:solidFill>
                  <a:schemeClr val="lt2"/>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60" name="Google Shape;460;p62"/>
          <p:cNvSpPr txBox="1">
            <a:spLocks noGrp="1"/>
          </p:cNvSpPr>
          <p:nvPr>
            <p:ph type="sldNum" idx="12"/>
          </p:nvPr>
        </p:nvSpPr>
        <p:spPr>
          <a:xfrm>
            <a:off x="7373012" y="4840039"/>
            <a:ext cx="1197300" cy="303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0" i="0" u="none" strike="noStrike" cap="none">
                <a:solidFill>
                  <a:schemeClr val="lt2"/>
                </a:solidFill>
                <a:latin typeface="Libre Franklin"/>
                <a:ea typeface="Libre Franklin"/>
                <a:cs typeface="Libre Franklin"/>
                <a:sym typeface="Libre Franklin"/>
              </a:defRPr>
            </a:lvl1pPr>
            <a:lvl2pPr marL="0" lvl="1" indent="0" algn="r" rtl="0">
              <a:spcBef>
                <a:spcPts val="0"/>
              </a:spcBef>
              <a:buNone/>
              <a:defRPr sz="900" b="0" i="0" u="none" strike="noStrike" cap="none">
                <a:solidFill>
                  <a:schemeClr val="lt2"/>
                </a:solidFill>
                <a:latin typeface="Libre Franklin"/>
                <a:ea typeface="Libre Franklin"/>
                <a:cs typeface="Libre Franklin"/>
                <a:sym typeface="Libre Franklin"/>
              </a:defRPr>
            </a:lvl2pPr>
            <a:lvl3pPr marL="0" lvl="2" indent="0" algn="r" rtl="0">
              <a:spcBef>
                <a:spcPts val="0"/>
              </a:spcBef>
              <a:buNone/>
              <a:defRPr sz="900" b="0" i="0" u="none" strike="noStrike" cap="none">
                <a:solidFill>
                  <a:schemeClr val="lt2"/>
                </a:solidFill>
                <a:latin typeface="Libre Franklin"/>
                <a:ea typeface="Libre Franklin"/>
                <a:cs typeface="Libre Franklin"/>
                <a:sym typeface="Libre Franklin"/>
              </a:defRPr>
            </a:lvl3pPr>
            <a:lvl4pPr marL="0" lvl="3" indent="0" algn="r" rtl="0">
              <a:spcBef>
                <a:spcPts val="0"/>
              </a:spcBef>
              <a:buNone/>
              <a:defRPr sz="900" b="0" i="0" u="none" strike="noStrike" cap="none">
                <a:solidFill>
                  <a:schemeClr val="lt2"/>
                </a:solidFill>
                <a:latin typeface="Libre Franklin"/>
                <a:ea typeface="Libre Franklin"/>
                <a:cs typeface="Libre Franklin"/>
                <a:sym typeface="Libre Franklin"/>
              </a:defRPr>
            </a:lvl4pPr>
            <a:lvl5pPr marL="0" lvl="4" indent="0" algn="r" rtl="0">
              <a:spcBef>
                <a:spcPts val="0"/>
              </a:spcBef>
              <a:buNone/>
              <a:defRPr sz="900" b="0" i="0" u="none" strike="noStrike" cap="none">
                <a:solidFill>
                  <a:schemeClr val="lt2"/>
                </a:solidFill>
                <a:latin typeface="Libre Franklin"/>
                <a:ea typeface="Libre Franklin"/>
                <a:cs typeface="Libre Franklin"/>
                <a:sym typeface="Libre Franklin"/>
              </a:defRPr>
            </a:lvl5pPr>
            <a:lvl6pPr marL="0" lvl="5" indent="0" algn="r" rtl="0">
              <a:spcBef>
                <a:spcPts val="0"/>
              </a:spcBef>
              <a:buNone/>
              <a:defRPr sz="900" b="0" i="0" u="none" strike="noStrike" cap="none">
                <a:solidFill>
                  <a:schemeClr val="lt2"/>
                </a:solidFill>
                <a:latin typeface="Libre Franklin"/>
                <a:ea typeface="Libre Franklin"/>
                <a:cs typeface="Libre Franklin"/>
                <a:sym typeface="Libre Franklin"/>
              </a:defRPr>
            </a:lvl6pPr>
            <a:lvl7pPr marL="0" lvl="6" indent="0" algn="r" rtl="0">
              <a:spcBef>
                <a:spcPts val="0"/>
              </a:spcBef>
              <a:buNone/>
              <a:defRPr sz="900" b="0" i="0" u="none" strike="noStrike" cap="none">
                <a:solidFill>
                  <a:schemeClr val="lt2"/>
                </a:solidFill>
                <a:latin typeface="Libre Franklin"/>
                <a:ea typeface="Libre Franklin"/>
                <a:cs typeface="Libre Franklin"/>
                <a:sym typeface="Libre Franklin"/>
              </a:defRPr>
            </a:lvl7pPr>
            <a:lvl8pPr marL="0" lvl="7" indent="0" algn="r" rtl="0">
              <a:spcBef>
                <a:spcPts val="0"/>
              </a:spcBef>
              <a:buNone/>
              <a:defRPr sz="900" b="0" i="0" u="none" strike="noStrike" cap="none">
                <a:solidFill>
                  <a:schemeClr val="lt2"/>
                </a:solidFill>
                <a:latin typeface="Libre Franklin"/>
                <a:ea typeface="Libre Franklin"/>
                <a:cs typeface="Libre Franklin"/>
                <a:sym typeface="Libre Franklin"/>
              </a:defRPr>
            </a:lvl8pPr>
            <a:lvl9pPr marL="0" lvl="8" indent="0" algn="r" rtl="0">
              <a:spcBef>
                <a:spcPts val="0"/>
              </a:spcBef>
              <a:buNone/>
              <a:defRPr sz="900" b="0" i="0" u="none" strike="noStrike" cap="none">
                <a:solidFill>
                  <a:schemeClr val="lt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GB"/>
              <a:t>‹#›</a:t>
            </a:fld>
            <a:endParaRPr/>
          </a:p>
        </p:txBody>
      </p:sp>
      <p:sp>
        <p:nvSpPr>
          <p:cNvPr id="461" name="Google Shape;461;p62" title="Crop Mark"/>
          <p:cNvSpPr/>
          <p:nvPr/>
        </p:nvSpPr>
        <p:spPr>
          <a:xfrm>
            <a:off x="6113971" y="1264239"/>
            <a:ext cx="2456262" cy="3306366"/>
          </a:xfrm>
          <a:custGeom>
            <a:avLst/>
            <a:gdLst/>
            <a:ahLst/>
            <a:cxnLst/>
            <a:rect l="l" t="t" r="r" b="b"/>
            <a:pathLst>
              <a:path w="4125" h="5554" extrusionOk="0">
                <a:moveTo>
                  <a:pt x="3614" y="0"/>
                </a:moveTo>
                <a:lnTo>
                  <a:pt x="4125" y="0"/>
                </a:lnTo>
                <a:lnTo>
                  <a:pt x="4125" y="5554"/>
                </a:lnTo>
                <a:lnTo>
                  <a:pt x="0" y="5554"/>
                </a:lnTo>
                <a:lnTo>
                  <a:pt x="0" y="5074"/>
                </a:lnTo>
                <a:lnTo>
                  <a:pt x="3614" y="5074"/>
                </a:lnTo>
                <a:lnTo>
                  <a:pt x="3614" y="0"/>
                </a:lnTo>
                <a:close/>
              </a:path>
            </a:pathLst>
          </a:custGeom>
          <a:solidFill>
            <a:schemeClr val="accent1"/>
          </a:solid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2"/>
        <p:cNvGrpSpPr/>
        <p:nvPr/>
      </p:nvGrpSpPr>
      <p:grpSpPr>
        <a:xfrm>
          <a:off x="0" y="0"/>
          <a:ext cx="0" cy="0"/>
          <a:chOff x="0" y="0"/>
          <a:chExt cx="0" cy="0"/>
        </a:xfrm>
      </p:grpSpPr>
      <p:sp>
        <p:nvSpPr>
          <p:cNvPr id="463" name="Google Shape;463;p63"/>
          <p:cNvSpPr txBox="1">
            <a:spLocks noGrp="1"/>
          </p:cNvSpPr>
          <p:nvPr>
            <p:ph type="title"/>
          </p:nvPr>
        </p:nvSpPr>
        <p:spPr>
          <a:xfrm>
            <a:off x="1028700" y="514350"/>
            <a:ext cx="7200900" cy="1114500"/>
          </a:xfrm>
          <a:prstGeom prst="rect">
            <a:avLst/>
          </a:prstGeom>
          <a:noFill/>
          <a:ln>
            <a:noFill/>
          </a:ln>
        </p:spPr>
        <p:txBody>
          <a:bodyPr spcFirstLastPara="1" wrap="square" lIns="68575" tIns="34275" rIns="68575" bIns="34275" anchor="t" anchorCtr="0">
            <a:noAutofit/>
          </a:bodyPr>
          <a:lstStyle>
            <a:lvl1pPr lvl="0" algn="l" rtl="0">
              <a:lnSpc>
                <a:spcPct val="89000"/>
              </a:lnSpc>
              <a:spcBef>
                <a:spcPts val="0"/>
              </a:spcBef>
              <a:spcAft>
                <a:spcPts val="0"/>
              </a:spcAft>
              <a:buClr>
                <a:schemeClr val="dk2"/>
              </a:buClr>
              <a:buSzPts val="3300"/>
              <a:buFont typeface="Libre Franklin"/>
              <a:buNone/>
              <a:defRPr>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64" name="Google Shape;464;p63"/>
          <p:cNvSpPr txBox="1">
            <a:spLocks noGrp="1"/>
          </p:cNvSpPr>
          <p:nvPr>
            <p:ph type="body" idx="1"/>
          </p:nvPr>
        </p:nvSpPr>
        <p:spPr>
          <a:xfrm>
            <a:off x="1028700" y="1755648"/>
            <a:ext cx="3333000" cy="618000"/>
          </a:xfrm>
          <a:prstGeom prst="rect">
            <a:avLst/>
          </a:prstGeom>
          <a:noFill/>
          <a:ln>
            <a:noFill/>
          </a:ln>
        </p:spPr>
        <p:txBody>
          <a:bodyPr spcFirstLastPara="1" wrap="square" lIns="68575" tIns="34275" rIns="68575" bIns="34275" anchor="b" anchorCtr="0">
            <a:noAutofit/>
          </a:bodyPr>
          <a:lstStyle>
            <a:lvl1pPr marL="457200" lvl="0" indent="-228600" algn="l" rtl="0">
              <a:lnSpc>
                <a:spcPct val="84000"/>
              </a:lnSpc>
              <a:spcBef>
                <a:spcPts val="0"/>
              </a:spcBef>
              <a:spcAft>
                <a:spcPts val="0"/>
              </a:spcAft>
              <a:buClr>
                <a:schemeClr val="dk2"/>
              </a:buClr>
              <a:buSzPts val="2300"/>
              <a:buNone/>
              <a:defRPr sz="2300" b="0">
                <a:solidFill>
                  <a:schemeClr val="dk2"/>
                </a:solidFill>
              </a:defRPr>
            </a:lvl1pPr>
            <a:lvl2pPr marL="914400" lvl="1" indent="-228600" algn="l" rtl="0">
              <a:lnSpc>
                <a:spcPct val="94000"/>
              </a:lnSpc>
              <a:spcBef>
                <a:spcPts val="400"/>
              </a:spcBef>
              <a:spcAft>
                <a:spcPts val="0"/>
              </a:spcAft>
              <a:buClr>
                <a:schemeClr val="dk2"/>
              </a:buClr>
              <a:buSzPts val="1500"/>
              <a:buNone/>
              <a:defRPr sz="1500" b="1"/>
            </a:lvl2pPr>
            <a:lvl3pPr marL="1371600" lvl="2" indent="-228600" algn="l" rtl="0">
              <a:lnSpc>
                <a:spcPct val="94000"/>
              </a:lnSpc>
              <a:spcBef>
                <a:spcPts val="400"/>
              </a:spcBef>
              <a:spcAft>
                <a:spcPts val="0"/>
              </a:spcAft>
              <a:buClr>
                <a:schemeClr val="dk2"/>
              </a:buClr>
              <a:buSzPts val="1400"/>
              <a:buNone/>
              <a:defRPr sz="1400" b="1"/>
            </a:lvl3pPr>
            <a:lvl4pPr marL="1828800" lvl="3" indent="-228600" algn="l" rtl="0">
              <a:lnSpc>
                <a:spcPct val="94000"/>
              </a:lnSpc>
              <a:spcBef>
                <a:spcPts val="400"/>
              </a:spcBef>
              <a:spcAft>
                <a:spcPts val="0"/>
              </a:spcAft>
              <a:buClr>
                <a:schemeClr val="dk2"/>
              </a:buClr>
              <a:buSzPts val="1200"/>
              <a:buNone/>
              <a:defRPr sz="1200" b="1"/>
            </a:lvl4pPr>
            <a:lvl5pPr marL="2286000" lvl="4" indent="-228600" algn="l" rtl="0">
              <a:lnSpc>
                <a:spcPct val="94000"/>
              </a:lnSpc>
              <a:spcBef>
                <a:spcPts val="400"/>
              </a:spcBef>
              <a:spcAft>
                <a:spcPts val="0"/>
              </a:spcAft>
              <a:buClr>
                <a:schemeClr val="dk2"/>
              </a:buClr>
              <a:buSzPts val="1200"/>
              <a:buNone/>
              <a:defRPr sz="1200" b="1"/>
            </a:lvl5pPr>
            <a:lvl6pPr marL="2743200" lvl="5" indent="-228600" algn="l" rtl="0">
              <a:lnSpc>
                <a:spcPct val="94000"/>
              </a:lnSpc>
              <a:spcBef>
                <a:spcPts val="400"/>
              </a:spcBef>
              <a:spcAft>
                <a:spcPts val="0"/>
              </a:spcAft>
              <a:buClr>
                <a:schemeClr val="dk2"/>
              </a:buClr>
              <a:buSzPts val="1200"/>
              <a:buNone/>
              <a:defRPr sz="1200" b="1"/>
            </a:lvl6pPr>
            <a:lvl7pPr marL="3200400" lvl="6" indent="-228600" algn="l" rtl="0">
              <a:lnSpc>
                <a:spcPct val="94000"/>
              </a:lnSpc>
              <a:spcBef>
                <a:spcPts val="400"/>
              </a:spcBef>
              <a:spcAft>
                <a:spcPts val="0"/>
              </a:spcAft>
              <a:buClr>
                <a:schemeClr val="dk2"/>
              </a:buClr>
              <a:buSzPts val="1200"/>
              <a:buNone/>
              <a:defRPr sz="1200" b="1"/>
            </a:lvl7pPr>
            <a:lvl8pPr marL="3657600" lvl="7" indent="-228600" algn="l" rtl="0">
              <a:lnSpc>
                <a:spcPct val="94000"/>
              </a:lnSpc>
              <a:spcBef>
                <a:spcPts val="400"/>
              </a:spcBef>
              <a:spcAft>
                <a:spcPts val="0"/>
              </a:spcAft>
              <a:buClr>
                <a:schemeClr val="dk2"/>
              </a:buClr>
              <a:buSzPts val="1200"/>
              <a:buNone/>
              <a:defRPr sz="1200" b="1"/>
            </a:lvl8pPr>
            <a:lvl9pPr marL="4114800" lvl="8" indent="-228600" algn="l" rtl="0">
              <a:lnSpc>
                <a:spcPct val="94000"/>
              </a:lnSpc>
              <a:spcBef>
                <a:spcPts val="400"/>
              </a:spcBef>
              <a:spcAft>
                <a:spcPts val="200"/>
              </a:spcAft>
              <a:buClr>
                <a:schemeClr val="dk2"/>
              </a:buClr>
              <a:buSzPts val="1200"/>
              <a:buNone/>
              <a:defRPr sz="1200" b="1"/>
            </a:lvl9pPr>
          </a:lstStyle>
          <a:p>
            <a:endParaRPr/>
          </a:p>
        </p:txBody>
      </p:sp>
      <p:sp>
        <p:nvSpPr>
          <p:cNvPr id="465" name="Google Shape;465;p63"/>
          <p:cNvSpPr txBox="1">
            <a:spLocks noGrp="1"/>
          </p:cNvSpPr>
          <p:nvPr>
            <p:ph type="body" idx="2"/>
          </p:nvPr>
        </p:nvSpPr>
        <p:spPr>
          <a:xfrm>
            <a:off x="1028700" y="2478905"/>
            <a:ext cx="3333000" cy="1921800"/>
          </a:xfrm>
          <a:prstGeom prst="rect">
            <a:avLst/>
          </a:prstGeom>
          <a:noFill/>
          <a:ln>
            <a:noFill/>
          </a:ln>
        </p:spPr>
        <p:txBody>
          <a:bodyPr spcFirstLastPara="1" wrap="square" lIns="68575" tIns="34275" rIns="68575" bIns="34275" anchor="t" anchorCtr="0">
            <a:noAutofit/>
          </a:bodyPr>
          <a:lstStyle>
            <a:lvl1pPr marL="457200" lvl="0" indent="-323850" algn="l" rtl="0">
              <a:lnSpc>
                <a:spcPct val="94000"/>
              </a:lnSpc>
              <a:spcBef>
                <a:spcPts val="800"/>
              </a:spcBef>
              <a:spcAft>
                <a:spcPts val="0"/>
              </a:spcAft>
              <a:buClr>
                <a:schemeClr val="dk2"/>
              </a:buClr>
              <a:buSzPts val="1500"/>
              <a:buChar char="■"/>
              <a:defRPr>
                <a:solidFill>
                  <a:schemeClr val="dk2"/>
                </a:solidFill>
              </a:defRPr>
            </a:lvl1pPr>
            <a:lvl2pPr marL="914400" lvl="1" indent="-323850" algn="l" rtl="0">
              <a:lnSpc>
                <a:spcPct val="94000"/>
              </a:lnSpc>
              <a:spcBef>
                <a:spcPts val="400"/>
              </a:spcBef>
              <a:spcAft>
                <a:spcPts val="0"/>
              </a:spcAft>
              <a:buClr>
                <a:schemeClr val="dk2"/>
              </a:buClr>
              <a:buSzPts val="1500"/>
              <a:buChar char="–"/>
              <a:defRPr>
                <a:solidFill>
                  <a:schemeClr val="dk2"/>
                </a:solidFill>
              </a:defRPr>
            </a:lvl2pPr>
            <a:lvl3pPr marL="1371600" lvl="2" indent="-317500" algn="l" rtl="0">
              <a:lnSpc>
                <a:spcPct val="94000"/>
              </a:lnSpc>
              <a:spcBef>
                <a:spcPts val="400"/>
              </a:spcBef>
              <a:spcAft>
                <a:spcPts val="0"/>
              </a:spcAft>
              <a:buClr>
                <a:schemeClr val="dk2"/>
              </a:buClr>
              <a:buSzPts val="1400"/>
              <a:buChar char="■"/>
              <a:defRPr>
                <a:solidFill>
                  <a:schemeClr val="dk2"/>
                </a:solidFill>
              </a:defRPr>
            </a:lvl3pPr>
            <a:lvl4pPr marL="1828800" lvl="3" indent="-317500" algn="l" rtl="0">
              <a:lnSpc>
                <a:spcPct val="94000"/>
              </a:lnSpc>
              <a:spcBef>
                <a:spcPts val="400"/>
              </a:spcBef>
              <a:spcAft>
                <a:spcPts val="0"/>
              </a:spcAft>
              <a:buClr>
                <a:schemeClr val="dk2"/>
              </a:buClr>
              <a:buSzPts val="1400"/>
              <a:buChar char="–"/>
              <a:defRPr>
                <a:solidFill>
                  <a:schemeClr val="dk2"/>
                </a:solidFill>
              </a:defRPr>
            </a:lvl4pPr>
            <a:lvl5pPr marL="2286000" lvl="4" indent="-304800" algn="l" rtl="0">
              <a:lnSpc>
                <a:spcPct val="94000"/>
              </a:lnSpc>
              <a:spcBef>
                <a:spcPts val="400"/>
              </a:spcBef>
              <a:spcAft>
                <a:spcPts val="0"/>
              </a:spcAft>
              <a:buClr>
                <a:schemeClr val="dk2"/>
              </a:buClr>
              <a:buSzPts val="1200"/>
              <a:buChar char="■"/>
              <a:defRPr>
                <a:solidFill>
                  <a:schemeClr val="dk2"/>
                </a:solidFill>
              </a:defRPr>
            </a:lvl5pPr>
            <a:lvl6pPr marL="2743200" lvl="5" indent="-317500" algn="l" rtl="0">
              <a:lnSpc>
                <a:spcPct val="94000"/>
              </a:lnSpc>
              <a:spcBef>
                <a:spcPts val="400"/>
              </a:spcBef>
              <a:spcAft>
                <a:spcPts val="0"/>
              </a:spcAft>
              <a:buClr>
                <a:schemeClr val="dk2"/>
              </a:buClr>
              <a:buSzPts val="1400"/>
              <a:buChar char="–"/>
              <a:defRPr/>
            </a:lvl6pPr>
            <a:lvl7pPr marL="3200400" lvl="6" indent="-317500" algn="l" rtl="0">
              <a:lnSpc>
                <a:spcPct val="94000"/>
              </a:lnSpc>
              <a:spcBef>
                <a:spcPts val="400"/>
              </a:spcBef>
              <a:spcAft>
                <a:spcPts val="0"/>
              </a:spcAft>
              <a:buClr>
                <a:schemeClr val="dk2"/>
              </a:buClr>
              <a:buSzPts val="1400"/>
              <a:buChar char="■"/>
              <a:defRPr/>
            </a:lvl7pPr>
            <a:lvl8pPr marL="3657600" lvl="7" indent="-317500" algn="l" rtl="0">
              <a:lnSpc>
                <a:spcPct val="94000"/>
              </a:lnSpc>
              <a:spcBef>
                <a:spcPts val="400"/>
              </a:spcBef>
              <a:spcAft>
                <a:spcPts val="0"/>
              </a:spcAft>
              <a:buClr>
                <a:schemeClr val="dk2"/>
              </a:buClr>
              <a:buSzPts val="1400"/>
              <a:buChar char="–"/>
              <a:defRPr/>
            </a:lvl8pPr>
            <a:lvl9pPr marL="4114800" lvl="8" indent="-317500" algn="l" rtl="0">
              <a:lnSpc>
                <a:spcPct val="94000"/>
              </a:lnSpc>
              <a:spcBef>
                <a:spcPts val="400"/>
              </a:spcBef>
              <a:spcAft>
                <a:spcPts val="200"/>
              </a:spcAft>
              <a:buClr>
                <a:schemeClr val="dk2"/>
              </a:buClr>
              <a:buSzPts val="1400"/>
              <a:buChar char="■"/>
              <a:defRPr/>
            </a:lvl9pPr>
          </a:lstStyle>
          <a:p>
            <a:endParaRPr/>
          </a:p>
        </p:txBody>
      </p:sp>
      <p:sp>
        <p:nvSpPr>
          <p:cNvPr id="466" name="Google Shape;466;p63"/>
          <p:cNvSpPr txBox="1">
            <a:spLocks noGrp="1"/>
          </p:cNvSpPr>
          <p:nvPr>
            <p:ph type="body" idx="3"/>
          </p:nvPr>
        </p:nvSpPr>
        <p:spPr>
          <a:xfrm>
            <a:off x="4893761" y="1755648"/>
            <a:ext cx="3333000" cy="618000"/>
          </a:xfrm>
          <a:prstGeom prst="rect">
            <a:avLst/>
          </a:prstGeom>
          <a:noFill/>
          <a:ln>
            <a:noFill/>
          </a:ln>
        </p:spPr>
        <p:txBody>
          <a:bodyPr spcFirstLastPara="1" wrap="square" lIns="68575" tIns="34275" rIns="68575" bIns="34275" anchor="b" anchorCtr="0">
            <a:noAutofit/>
          </a:bodyPr>
          <a:lstStyle>
            <a:lvl1pPr marL="457200" lvl="0" indent="-228600" algn="l" rtl="0">
              <a:lnSpc>
                <a:spcPct val="84000"/>
              </a:lnSpc>
              <a:spcBef>
                <a:spcPts val="0"/>
              </a:spcBef>
              <a:spcAft>
                <a:spcPts val="0"/>
              </a:spcAft>
              <a:buClr>
                <a:schemeClr val="dk2"/>
              </a:buClr>
              <a:buSzPts val="2300"/>
              <a:buNone/>
              <a:defRPr sz="2300" b="0">
                <a:solidFill>
                  <a:schemeClr val="dk2"/>
                </a:solidFill>
              </a:defRPr>
            </a:lvl1pPr>
            <a:lvl2pPr marL="914400" lvl="1" indent="-228600" algn="l" rtl="0">
              <a:lnSpc>
                <a:spcPct val="94000"/>
              </a:lnSpc>
              <a:spcBef>
                <a:spcPts val="400"/>
              </a:spcBef>
              <a:spcAft>
                <a:spcPts val="0"/>
              </a:spcAft>
              <a:buClr>
                <a:schemeClr val="dk2"/>
              </a:buClr>
              <a:buSzPts val="1500"/>
              <a:buNone/>
              <a:defRPr sz="1500" b="1"/>
            </a:lvl2pPr>
            <a:lvl3pPr marL="1371600" lvl="2" indent="-228600" algn="l" rtl="0">
              <a:lnSpc>
                <a:spcPct val="94000"/>
              </a:lnSpc>
              <a:spcBef>
                <a:spcPts val="400"/>
              </a:spcBef>
              <a:spcAft>
                <a:spcPts val="0"/>
              </a:spcAft>
              <a:buClr>
                <a:schemeClr val="dk2"/>
              </a:buClr>
              <a:buSzPts val="1400"/>
              <a:buNone/>
              <a:defRPr sz="1400" b="1"/>
            </a:lvl3pPr>
            <a:lvl4pPr marL="1828800" lvl="3" indent="-228600" algn="l" rtl="0">
              <a:lnSpc>
                <a:spcPct val="94000"/>
              </a:lnSpc>
              <a:spcBef>
                <a:spcPts val="400"/>
              </a:spcBef>
              <a:spcAft>
                <a:spcPts val="0"/>
              </a:spcAft>
              <a:buClr>
                <a:schemeClr val="dk2"/>
              </a:buClr>
              <a:buSzPts val="1200"/>
              <a:buNone/>
              <a:defRPr sz="1200" b="1"/>
            </a:lvl4pPr>
            <a:lvl5pPr marL="2286000" lvl="4" indent="-228600" algn="l" rtl="0">
              <a:lnSpc>
                <a:spcPct val="94000"/>
              </a:lnSpc>
              <a:spcBef>
                <a:spcPts val="400"/>
              </a:spcBef>
              <a:spcAft>
                <a:spcPts val="0"/>
              </a:spcAft>
              <a:buClr>
                <a:schemeClr val="dk2"/>
              </a:buClr>
              <a:buSzPts val="1200"/>
              <a:buNone/>
              <a:defRPr sz="1200" b="1"/>
            </a:lvl5pPr>
            <a:lvl6pPr marL="2743200" lvl="5" indent="-228600" algn="l" rtl="0">
              <a:lnSpc>
                <a:spcPct val="94000"/>
              </a:lnSpc>
              <a:spcBef>
                <a:spcPts val="400"/>
              </a:spcBef>
              <a:spcAft>
                <a:spcPts val="0"/>
              </a:spcAft>
              <a:buClr>
                <a:schemeClr val="dk2"/>
              </a:buClr>
              <a:buSzPts val="1200"/>
              <a:buNone/>
              <a:defRPr sz="1200" b="1"/>
            </a:lvl6pPr>
            <a:lvl7pPr marL="3200400" lvl="6" indent="-228600" algn="l" rtl="0">
              <a:lnSpc>
                <a:spcPct val="94000"/>
              </a:lnSpc>
              <a:spcBef>
                <a:spcPts val="400"/>
              </a:spcBef>
              <a:spcAft>
                <a:spcPts val="0"/>
              </a:spcAft>
              <a:buClr>
                <a:schemeClr val="dk2"/>
              </a:buClr>
              <a:buSzPts val="1200"/>
              <a:buNone/>
              <a:defRPr sz="1200" b="1"/>
            </a:lvl7pPr>
            <a:lvl8pPr marL="3657600" lvl="7" indent="-228600" algn="l" rtl="0">
              <a:lnSpc>
                <a:spcPct val="94000"/>
              </a:lnSpc>
              <a:spcBef>
                <a:spcPts val="400"/>
              </a:spcBef>
              <a:spcAft>
                <a:spcPts val="0"/>
              </a:spcAft>
              <a:buClr>
                <a:schemeClr val="dk2"/>
              </a:buClr>
              <a:buSzPts val="1200"/>
              <a:buNone/>
              <a:defRPr sz="1200" b="1"/>
            </a:lvl8pPr>
            <a:lvl9pPr marL="4114800" lvl="8" indent="-228600" algn="l" rtl="0">
              <a:lnSpc>
                <a:spcPct val="94000"/>
              </a:lnSpc>
              <a:spcBef>
                <a:spcPts val="400"/>
              </a:spcBef>
              <a:spcAft>
                <a:spcPts val="200"/>
              </a:spcAft>
              <a:buClr>
                <a:schemeClr val="dk2"/>
              </a:buClr>
              <a:buSzPts val="1200"/>
              <a:buNone/>
              <a:defRPr sz="1200" b="1"/>
            </a:lvl9pPr>
          </a:lstStyle>
          <a:p>
            <a:endParaRPr/>
          </a:p>
        </p:txBody>
      </p:sp>
      <p:sp>
        <p:nvSpPr>
          <p:cNvPr id="467" name="Google Shape;467;p63"/>
          <p:cNvSpPr txBox="1">
            <a:spLocks noGrp="1"/>
          </p:cNvSpPr>
          <p:nvPr>
            <p:ph type="body" idx="4"/>
          </p:nvPr>
        </p:nvSpPr>
        <p:spPr>
          <a:xfrm>
            <a:off x="4893761" y="2478905"/>
            <a:ext cx="3333000" cy="1921800"/>
          </a:xfrm>
          <a:prstGeom prst="rect">
            <a:avLst/>
          </a:prstGeom>
          <a:noFill/>
          <a:ln>
            <a:noFill/>
          </a:ln>
        </p:spPr>
        <p:txBody>
          <a:bodyPr spcFirstLastPara="1" wrap="square" lIns="68575" tIns="34275" rIns="68575" bIns="34275" anchor="t" anchorCtr="0">
            <a:noAutofit/>
          </a:bodyPr>
          <a:lstStyle>
            <a:lvl1pPr marL="457200" lvl="0" indent="-323850" algn="l" rtl="0">
              <a:lnSpc>
                <a:spcPct val="94000"/>
              </a:lnSpc>
              <a:spcBef>
                <a:spcPts val="800"/>
              </a:spcBef>
              <a:spcAft>
                <a:spcPts val="0"/>
              </a:spcAft>
              <a:buClr>
                <a:schemeClr val="dk2"/>
              </a:buClr>
              <a:buSzPts val="1500"/>
              <a:buChar char="■"/>
              <a:defRPr>
                <a:solidFill>
                  <a:schemeClr val="dk2"/>
                </a:solidFill>
              </a:defRPr>
            </a:lvl1pPr>
            <a:lvl2pPr marL="914400" lvl="1" indent="-323850" algn="l" rtl="0">
              <a:lnSpc>
                <a:spcPct val="94000"/>
              </a:lnSpc>
              <a:spcBef>
                <a:spcPts val="400"/>
              </a:spcBef>
              <a:spcAft>
                <a:spcPts val="0"/>
              </a:spcAft>
              <a:buClr>
                <a:schemeClr val="dk2"/>
              </a:buClr>
              <a:buSzPts val="1500"/>
              <a:buChar char="–"/>
              <a:defRPr>
                <a:solidFill>
                  <a:schemeClr val="dk2"/>
                </a:solidFill>
              </a:defRPr>
            </a:lvl2pPr>
            <a:lvl3pPr marL="1371600" lvl="2" indent="-317500" algn="l" rtl="0">
              <a:lnSpc>
                <a:spcPct val="94000"/>
              </a:lnSpc>
              <a:spcBef>
                <a:spcPts val="400"/>
              </a:spcBef>
              <a:spcAft>
                <a:spcPts val="0"/>
              </a:spcAft>
              <a:buClr>
                <a:schemeClr val="dk2"/>
              </a:buClr>
              <a:buSzPts val="1400"/>
              <a:buChar char="■"/>
              <a:defRPr>
                <a:solidFill>
                  <a:schemeClr val="dk2"/>
                </a:solidFill>
              </a:defRPr>
            </a:lvl3pPr>
            <a:lvl4pPr marL="1828800" lvl="3" indent="-317500" algn="l" rtl="0">
              <a:lnSpc>
                <a:spcPct val="94000"/>
              </a:lnSpc>
              <a:spcBef>
                <a:spcPts val="400"/>
              </a:spcBef>
              <a:spcAft>
                <a:spcPts val="0"/>
              </a:spcAft>
              <a:buClr>
                <a:schemeClr val="dk2"/>
              </a:buClr>
              <a:buSzPts val="1400"/>
              <a:buChar char="–"/>
              <a:defRPr>
                <a:solidFill>
                  <a:schemeClr val="dk2"/>
                </a:solidFill>
              </a:defRPr>
            </a:lvl4pPr>
            <a:lvl5pPr marL="2286000" lvl="4" indent="-304800" algn="l" rtl="0">
              <a:lnSpc>
                <a:spcPct val="94000"/>
              </a:lnSpc>
              <a:spcBef>
                <a:spcPts val="400"/>
              </a:spcBef>
              <a:spcAft>
                <a:spcPts val="0"/>
              </a:spcAft>
              <a:buClr>
                <a:schemeClr val="dk2"/>
              </a:buClr>
              <a:buSzPts val="1200"/>
              <a:buChar char="■"/>
              <a:defRPr>
                <a:solidFill>
                  <a:schemeClr val="dk2"/>
                </a:solidFill>
              </a:defRPr>
            </a:lvl5pPr>
            <a:lvl6pPr marL="2743200" lvl="5" indent="-317500" algn="l" rtl="0">
              <a:lnSpc>
                <a:spcPct val="94000"/>
              </a:lnSpc>
              <a:spcBef>
                <a:spcPts val="400"/>
              </a:spcBef>
              <a:spcAft>
                <a:spcPts val="0"/>
              </a:spcAft>
              <a:buClr>
                <a:schemeClr val="dk2"/>
              </a:buClr>
              <a:buSzPts val="1400"/>
              <a:buChar char="–"/>
              <a:defRPr/>
            </a:lvl6pPr>
            <a:lvl7pPr marL="3200400" lvl="6" indent="-317500" algn="l" rtl="0">
              <a:lnSpc>
                <a:spcPct val="94000"/>
              </a:lnSpc>
              <a:spcBef>
                <a:spcPts val="400"/>
              </a:spcBef>
              <a:spcAft>
                <a:spcPts val="0"/>
              </a:spcAft>
              <a:buClr>
                <a:schemeClr val="dk2"/>
              </a:buClr>
              <a:buSzPts val="1400"/>
              <a:buChar char="■"/>
              <a:defRPr/>
            </a:lvl7pPr>
            <a:lvl8pPr marL="3657600" lvl="7" indent="-317500" algn="l" rtl="0">
              <a:lnSpc>
                <a:spcPct val="94000"/>
              </a:lnSpc>
              <a:spcBef>
                <a:spcPts val="400"/>
              </a:spcBef>
              <a:spcAft>
                <a:spcPts val="0"/>
              </a:spcAft>
              <a:buClr>
                <a:schemeClr val="dk2"/>
              </a:buClr>
              <a:buSzPts val="1400"/>
              <a:buChar char="–"/>
              <a:defRPr/>
            </a:lvl8pPr>
            <a:lvl9pPr marL="4114800" lvl="8" indent="-317500" algn="l" rtl="0">
              <a:lnSpc>
                <a:spcPct val="94000"/>
              </a:lnSpc>
              <a:spcBef>
                <a:spcPts val="400"/>
              </a:spcBef>
              <a:spcAft>
                <a:spcPts val="200"/>
              </a:spcAft>
              <a:buClr>
                <a:schemeClr val="dk2"/>
              </a:buClr>
              <a:buSzPts val="1400"/>
              <a:buChar char="■"/>
              <a:defRPr/>
            </a:lvl9pPr>
          </a:lstStyle>
          <a:p>
            <a:endParaRPr/>
          </a:p>
        </p:txBody>
      </p:sp>
      <p:sp>
        <p:nvSpPr>
          <p:cNvPr id="468" name="Google Shape;468;p63"/>
          <p:cNvSpPr txBox="1">
            <a:spLocks noGrp="1"/>
          </p:cNvSpPr>
          <p:nvPr>
            <p:ph type="dt" idx="10"/>
          </p:nvPr>
        </p:nvSpPr>
        <p:spPr>
          <a:xfrm>
            <a:off x="1042988" y="4840039"/>
            <a:ext cx="903300" cy="303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69" name="Google Shape;469;p63"/>
          <p:cNvSpPr txBox="1">
            <a:spLocks noGrp="1"/>
          </p:cNvSpPr>
          <p:nvPr>
            <p:ph type="ftr" idx="11"/>
          </p:nvPr>
        </p:nvSpPr>
        <p:spPr>
          <a:xfrm>
            <a:off x="2170173" y="4840039"/>
            <a:ext cx="4710600" cy="303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70" name="Google Shape;470;p63"/>
          <p:cNvSpPr txBox="1">
            <a:spLocks noGrp="1"/>
          </p:cNvSpPr>
          <p:nvPr>
            <p:ph type="sldNum" idx="12"/>
          </p:nvPr>
        </p:nvSpPr>
        <p:spPr>
          <a:xfrm>
            <a:off x="7104552" y="4840039"/>
            <a:ext cx="1197300" cy="303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1"/>
        <p:cNvGrpSpPr/>
        <p:nvPr/>
      </p:nvGrpSpPr>
      <p:grpSpPr>
        <a:xfrm>
          <a:off x="0" y="0"/>
          <a:ext cx="0" cy="0"/>
          <a:chOff x="0" y="0"/>
          <a:chExt cx="0" cy="0"/>
        </a:xfrm>
      </p:grpSpPr>
      <p:sp>
        <p:nvSpPr>
          <p:cNvPr id="472" name="Google Shape;472;p64"/>
          <p:cNvSpPr txBox="1">
            <a:spLocks noGrp="1"/>
          </p:cNvSpPr>
          <p:nvPr>
            <p:ph type="title"/>
          </p:nvPr>
        </p:nvSpPr>
        <p:spPr>
          <a:xfrm>
            <a:off x="1028700" y="514350"/>
            <a:ext cx="7200900" cy="1114500"/>
          </a:xfrm>
          <a:prstGeom prst="rect">
            <a:avLst/>
          </a:prstGeom>
          <a:noFill/>
          <a:ln>
            <a:noFill/>
          </a:ln>
        </p:spPr>
        <p:txBody>
          <a:bodyPr spcFirstLastPara="1" wrap="square" lIns="68575" tIns="34275" rIns="68575" bIns="34275" anchor="t" anchorCtr="0">
            <a:noAutofit/>
          </a:bodyPr>
          <a:lstStyle>
            <a:lvl1pPr lvl="0" algn="l" rtl="0">
              <a:lnSpc>
                <a:spcPct val="89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73" name="Google Shape;473;p64"/>
          <p:cNvSpPr txBox="1">
            <a:spLocks noGrp="1"/>
          </p:cNvSpPr>
          <p:nvPr>
            <p:ph type="dt" idx="10"/>
          </p:nvPr>
        </p:nvSpPr>
        <p:spPr>
          <a:xfrm>
            <a:off x="1042988" y="4840039"/>
            <a:ext cx="903300" cy="303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74" name="Google Shape;474;p64"/>
          <p:cNvSpPr txBox="1">
            <a:spLocks noGrp="1"/>
          </p:cNvSpPr>
          <p:nvPr>
            <p:ph type="ftr" idx="11"/>
          </p:nvPr>
        </p:nvSpPr>
        <p:spPr>
          <a:xfrm>
            <a:off x="2170173" y="4840039"/>
            <a:ext cx="4710600" cy="303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75" name="Google Shape;475;p64"/>
          <p:cNvSpPr txBox="1">
            <a:spLocks noGrp="1"/>
          </p:cNvSpPr>
          <p:nvPr>
            <p:ph type="sldNum" idx="12"/>
          </p:nvPr>
        </p:nvSpPr>
        <p:spPr>
          <a:xfrm>
            <a:off x="7104552" y="4840039"/>
            <a:ext cx="1197300" cy="303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6"/>
        <p:cNvGrpSpPr/>
        <p:nvPr/>
      </p:nvGrpSpPr>
      <p:grpSpPr>
        <a:xfrm>
          <a:off x="0" y="0"/>
          <a:ext cx="0" cy="0"/>
          <a:chOff x="0" y="0"/>
          <a:chExt cx="0" cy="0"/>
        </a:xfrm>
      </p:grpSpPr>
      <p:sp>
        <p:nvSpPr>
          <p:cNvPr id="477" name="Google Shape;477;p65"/>
          <p:cNvSpPr txBox="1">
            <a:spLocks noGrp="1"/>
          </p:cNvSpPr>
          <p:nvPr>
            <p:ph type="dt" idx="10"/>
          </p:nvPr>
        </p:nvSpPr>
        <p:spPr>
          <a:xfrm>
            <a:off x="1042988" y="4840039"/>
            <a:ext cx="903300" cy="303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78" name="Google Shape;478;p65"/>
          <p:cNvSpPr txBox="1">
            <a:spLocks noGrp="1"/>
          </p:cNvSpPr>
          <p:nvPr>
            <p:ph type="ftr" idx="11"/>
          </p:nvPr>
        </p:nvSpPr>
        <p:spPr>
          <a:xfrm>
            <a:off x="2170173" y="4840039"/>
            <a:ext cx="4710600" cy="303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79" name="Google Shape;479;p65"/>
          <p:cNvSpPr txBox="1">
            <a:spLocks noGrp="1"/>
          </p:cNvSpPr>
          <p:nvPr>
            <p:ph type="sldNum" idx="12"/>
          </p:nvPr>
        </p:nvSpPr>
        <p:spPr>
          <a:xfrm>
            <a:off x="7104552" y="4840039"/>
            <a:ext cx="1197300" cy="303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480"/>
        <p:cNvGrpSpPr/>
        <p:nvPr/>
      </p:nvGrpSpPr>
      <p:grpSpPr>
        <a:xfrm>
          <a:off x="0" y="0"/>
          <a:ext cx="0" cy="0"/>
          <a:chOff x="0" y="0"/>
          <a:chExt cx="0" cy="0"/>
        </a:xfrm>
      </p:grpSpPr>
      <p:sp>
        <p:nvSpPr>
          <p:cNvPr id="481" name="Google Shape;481;p66" title="Background Shape"/>
          <p:cNvSpPr/>
          <p:nvPr/>
        </p:nvSpPr>
        <p:spPr>
          <a:xfrm>
            <a:off x="0" y="282"/>
            <a:ext cx="3977400" cy="51432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82" name="Google Shape;482;p66"/>
          <p:cNvSpPr txBox="1">
            <a:spLocks noGrp="1"/>
          </p:cNvSpPr>
          <p:nvPr>
            <p:ph type="title"/>
          </p:nvPr>
        </p:nvSpPr>
        <p:spPr>
          <a:xfrm>
            <a:off x="542925" y="514350"/>
            <a:ext cx="2891700" cy="1618500"/>
          </a:xfrm>
          <a:prstGeom prst="rect">
            <a:avLst/>
          </a:prstGeom>
          <a:noFill/>
          <a:ln>
            <a:noFill/>
          </a:ln>
        </p:spPr>
        <p:txBody>
          <a:bodyPr spcFirstLastPara="1" wrap="square" lIns="68575" tIns="34275" rIns="68575" bIns="34275" anchor="t" anchorCtr="0">
            <a:noAutofit/>
          </a:bodyPr>
          <a:lstStyle>
            <a:lvl1pPr lvl="0" algn="l" rtl="0">
              <a:lnSpc>
                <a:spcPct val="84000"/>
              </a:lnSpc>
              <a:spcBef>
                <a:spcPts val="0"/>
              </a:spcBef>
              <a:spcAft>
                <a:spcPts val="0"/>
              </a:spcAft>
              <a:buClr>
                <a:schemeClr val="dk2"/>
              </a:buClr>
              <a:buSzPts val="3600"/>
              <a:buFont typeface="Libre Franklin"/>
              <a:buNone/>
              <a:defRPr sz="3600">
                <a:solidFill>
                  <a:schemeClr val="dk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83" name="Google Shape;483;p66"/>
          <p:cNvSpPr txBox="1">
            <a:spLocks noGrp="1"/>
          </p:cNvSpPr>
          <p:nvPr>
            <p:ph type="body" idx="1"/>
          </p:nvPr>
        </p:nvSpPr>
        <p:spPr>
          <a:xfrm>
            <a:off x="4692015" y="514351"/>
            <a:ext cx="3909300" cy="3881400"/>
          </a:xfrm>
          <a:prstGeom prst="rect">
            <a:avLst/>
          </a:prstGeom>
          <a:noFill/>
          <a:ln>
            <a:noFill/>
          </a:ln>
        </p:spPr>
        <p:txBody>
          <a:bodyPr spcFirstLastPara="1" wrap="square" lIns="68575" tIns="34275" rIns="68575" bIns="34275" anchor="t" anchorCtr="0">
            <a:noAutofit/>
          </a:bodyPr>
          <a:lstStyle>
            <a:lvl1pPr marL="457200" lvl="0" indent="-323850" algn="l" rtl="0">
              <a:lnSpc>
                <a:spcPct val="94000"/>
              </a:lnSpc>
              <a:spcBef>
                <a:spcPts val="800"/>
              </a:spcBef>
              <a:spcAft>
                <a:spcPts val="0"/>
              </a:spcAft>
              <a:buClr>
                <a:schemeClr val="dk2"/>
              </a:buClr>
              <a:buSzPts val="1500"/>
              <a:buChar char="■"/>
              <a:defRPr sz="1500"/>
            </a:lvl1pPr>
            <a:lvl2pPr marL="914400" lvl="1" indent="-323850" algn="l" rtl="0">
              <a:lnSpc>
                <a:spcPct val="94000"/>
              </a:lnSpc>
              <a:spcBef>
                <a:spcPts val="400"/>
              </a:spcBef>
              <a:spcAft>
                <a:spcPts val="0"/>
              </a:spcAft>
              <a:buClr>
                <a:schemeClr val="dk2"/>
              </a:buClr>
              <a:buSzPts val="1500"/>
              <a:buChar char="–"/>
              <a:defRPr sz="1500"/>
            </a:lvl2pPr>
            <a:lvl3pPr marL="1371600" lvl="2" indent="-317500" algn="l" rtl="0">
              <a:lnSpc>
                <a:spcPct val="94000"/>
              </a:lnSpc>
              <a:spcBef>
                <a:spcPts val="400"/>
              </a:spcBef>
              <a:spcAft>
                <a:spcPts val="0"/>
              </a:spcAft>
              <a:buClr>
                <a:schemeClr val="dk2"/>
              </a:buClr>
              <a:buSzPts val="1400"/>
              <a:buChar char="■"/>
              <a:defRPr sz="1400"/>
            </a:lvl3pPr>
            <a:lvl4pPr marL="1828800" lvl="3" indent="-317500" algn="l" rtl="0">
              <a:lnSpc>
                <a:spcPct val="94000"/>
              </a:lnSpc>
              <a:spcBef>
                <a:spcPts val="400"/>
              </a:spcBef>
              <a:spcAft>
                <a:spcPts val="0"/>
              </a:spcAft>
              <a:buClr>
                <a:schemeClr val="dk2"/>
              </a:buClr>
              <a:buSzPts val="1400"/>
              <a:buChar char="–"/>
              <a:defRPr sz="1400"/>
            </a:lvl4pPr>
            <a:lvl5pPr marL="2286000" lvl="4" indent="-304800" algn="l" rtl="0">
              <a:lnSpc>
                <a:spcPct val="94000"/>
              </a:lnSpc>
              <a:spcBef>
                <a:spcPts val="400"/>
              </a:spcBef>
              <a:spcAft>
                <a:spcPts val="0"/>
              </a:spcAft>
              <a:buClr>
                <a:schemeClr val="dk2"/>
              </a:buClr>
              <a:buSzPts val="1200"/>
              <a:buChar char="■"/>
              <a:defRPr sz="1200"/>
            </a:lvl5pPr>
            <a:lvl6pPr marL="2743200" lvl="5" indent="-304800" algn="l" rtl="0">
              <a:lnSpc>
                <a:spcPct val="94000"/>
              </a:lnSpc>
              <a:spcBef>
                <a:spcPts val="400"/>
              </a:spcBef>
              <a:spcAft>
                <a:spcPts val="0"/>
              </a:spcAft>
              <a:buClr>
                <a:schemeClr val="dk2"/>
              </a:buClr>
              <a:buSzPts val="1200"/>
              <a:buChar char="–"/>
              <a:defRPr sz="1200"/>
            </a:lvl6pPr>
            <a:lvl7pPr marL="3200400" lvl="6" indent="-304800" algn="l" rtl="0">
              <a:lnSpc>
                <a:spcPct val="94000"/>
              </a:lnSpc>
              <a:spcBef>
                <a:spcPts val="400"/>
              </a:spcBef>
              <a:spcAft>
                <a:spcPts val="0"/>
              </a:spcAft>
              <a:buClr>
                <a:schemeClr val="dk2"/>
              </a:buClr>
              <a:buSzPts val="1200"/>
              <a:buChar char="■"/>
              <a:defRPr sz="1200"/>
            </a:lvl7pPr>
            <a:lvl8pPr marL="3657600" lvl="7" indent="-304800" algn="l" rtl="0">
              <a:lnSpc>
                <a:spcPct val="94000"/>
              </a:lnSpc>
              <a:spcBef>
                <a:spcPts val="400"/>
              </a:spcBef>
              <a:spcAft>
                <a:spcPts val="0"/>
              </a:spcAft>
              <a:buClr>
                <a:schemeClr val="dk2"/>
              </a:buClr>
              <a:buSzPts val="1200"/>
              <a:buChar char="–"/>
              <a:defRPr sz="1200"/>
            </a:lvl8pPr>
            <a:lvl9pPr marL="4114800" lvl="8" indent="-304800" algn="l" rtl="0">
              <a:lnSpc>
                <a:spcPct val="94000"/>
              </a:lnSpc>
              <a:spcBef>
                <a:spcPts val="400"/>
              </a:spcBef>
              <a:spcAft>
                <a:spcPts val="200"/>
              </a:spcAft>
              <a:buClr>
                <a:schemeClr val="dk2"/>
              </a:buClr>
              <a:buSzPts val="1200"/>
              <a:buChar char="■"/>
              <a:defRPr sz="1200"/>
            </a:lvl9pPr>
          </a:lstStyle>
          <a:p>
            <a:endParaRPr/>
          </a:p>
        </p:txBody>
      </p:sp>
      <p:sp>
        <p:nvSpPr>
          <p:cNvPr id="484" name="Google Shape;484;p66"/>
          <p:cNvSpPr txBox="1">
            <a:spLocks noGrp="1"/>
          </p:cNvSpPr>
          <p:nvPr>
            <p:ph type="body" idx="2"/>
          </p:nvPr>
        </p:nvSpPr>
        <p:spPr>
          <a:xfrm>
            <a:off x="542925" y="2142258"/>
            <a:ext cx="2891700" cy="2258400"/>
          </a:xfrm>
          <a:prstGeom prst="rect">
            <a:avLst/>
          </a:prstGeom>
          <a:noFill/>
          <a:ln>
            <a:noFill/>
          </a:ln>
        </p:spPr>
        <p:txBody>
          <a:bodyPr spcFirstLastPara="1" wrap="square" lIns="68575" tIns="34275" rIns="68575" bIns="34275" anchor="t" anchorCtr="0">
            <a:noAutofit/>
          </a:bodyPr>
          <a:lstStyle>
            <a:lvl1pPr marL="457200" lvl="0" indent="-228600" algn="l" rtl="0">
              <a:lnSpc>
                <a:spcPct val="113000"/>
              </a:lnSpc>
              <a:spcBef>
                <a:spcPts val="0"/>
              </a:spcBef>
              <a:spcAft>
                <a:spcPts val="0"/>
              </a:spcAft>
              <a:buClr>
                <a:schemeClr val="dk2"/>
              </a:buClr>
              <a:buSzPts val="1200"/>
              <a:buNone/>
              <a:defRPr sz="1200"/>
            </a:lvl1pPr>
            <a:lvl2pPr marL="914400" lvl="1" indent="-228600" algn="l" rtl="0">
              <a:lnSpc>
                <a:spcPct val="94000"/>
              </a:lnSpc>
              <a:spcBef>
                <a:spcPts val="1100"/>
              </a:spcBef>
              <a:spcAft>
                <a:spcPts val="0"/>
              </a:spcAft>
              <a:buClr>
                <a:schemeClr val="dk2"/>
              </a:buClr>
              <a:buSzPts val="1100"/>
              <a:buNone/>
              <a:defRPr sz="1100"/>
            </a:lvl2pPr>
            <a:lvl3pPr marL="1371600" lvl="2" indent="-228600" algn="l" rtl="0">
              <a:lnSpc>
                <a:spcPct val="94000"/>
              </a:lnSpc>
              <a:spcBef>
                <a:spcPts val="400"/>
              </a:spcBef>
              <a:spcAft>
                <a:spcPts val="0"/>
              </a:spcAft>
              <a:buClr>
                <a:schemeClr val="dk2"/>
              </a:buClr>
              <a:buSzPts val="900"/>
              <a:buNone/>
              <a:defRPr sz="900"/>
            </a:lvl3pPr>
            <a:lvl4pPr marL="1828800" lvl="3" indent="-228600" algn="l" rtl="0">
              <a:lnSpc>
                <a:spcPct val="94000"/>
              </a:lnSpc>
              <a:spcBef>
                <a:spcPts val="400"/>
              </a:spcBef>
              <a:spcAft>
                <a:spcPts val="0"/>
              </a:spcAft>
              <a:buClr>
                <a:schemeClr val="dk2"/>
              </a:buClr>
              <a:buSzPts val="800"/>
              <a:buNone/>
              <a:defRPr sz="800"/>
            </a:lvl4pPr>
            <a:lvl5pPr marL="2286000" lvl="4" indent="-228600" algn="l" rtl="0">
              <a:lnSpc>
                <a:spcPct val="94000"/>
              </a:lnSpc>
              <a:spcBef>
                <a:spcPts val="400"/>
              </a:spcBef>
              <a:spcAft>
                <a:spcPts val="0"/>
              </a:spcAft>
              <a:buClr>
                <a:schemeClr val="dk2"/>
              </a:buClr>
              <a:buSzPts val="800"/>
              <a:buNone/>
              <a:defRPr sz="800"/>
            </a:lvl5pPr>
            <a:lvl6pPr marL="2743200" lvl="5" indent="-228600" algn="l" rtl="0">
              <a:lnSpc>
                <a:spcPct val="94000"/>
              </a:lnSpc>
              <a:spcBef>
                <a:spcPts val="400"/>
              </a:spcBef>
              <a:spcAft>
                <a:spcPts val="0"/>
              </a:spcAft>
              <a:buClr>
                <a:schemeClr val="dk2"/>
              </a:buClr>
              <a:buSzPts val="800"/>
              <a:buNone/>
              <a:defRPr sz="800"/>
            </a:lvl6pPr>
            <a:lvl7pPr marL="3200400" lvl="6" indent="-228600" algn="l" rtl="0">
              <a:lnSpc>
                <a:spcPct val="94000"/>
              </a:lnSpc>
              <a:spcBef>
                <a:spcPts val="400"/>
              </a:spcBef>
              <a:spcAft>
                <a:spcPts val="0"/>
              </a:spcAft>
              <a:buClr>
                <a:schemeClr val="dk2"/>
              </a:buClr>
              <a:buSzPts val="800"/>
              <a:buNone/>
              <a:defRPr sz="800"/>
            </a:lvl7pPr>
            <a:lvl8pPr marL="3657600" lvl="7" indent="-228600" algn="l" rtl="0">
              <a:lnSpc>
                <a:spcPct val="94000"/>
              </a:lnSpc>
              <a:spcBef>
                <a:spcPts val="400"/>
              </a:spcBef>
              <a:spcAft>
                <a:spcPts val="0"/>
              </a:spcAft>
              <a:buClr>
                <a:schemeClr val="dk2"/>
              </a:buClr>
              <a:buSzPts val="800"/>
              <a:buNone/>
              <a:defRPr sz="800"/>
            </a:lvl8pPr>
            <a:lvl9pPr marL="4114800" lvl="8" indent="-228600" algn="l" rtl="0">
              <a:lnSpc>
                <a:spcPct val="94000"/>
              </a:lnSpc>
              <a:spcBef>
                <a:spcPts val="400"/>
              </a:spcBef>
              <a:spcAft>
                <a:spcPts val="200"/>
              </a:spcAft>
              <a:buClr>
                <a:schemeClr val="dk2"/>
              </a:buClr>
              <a:buSzPts val="800"/>
              <a:buNone/>
              <a:defRPr sz="800"/>
            </a:lvl9pPr>
          </a:lstStyle>
          <a:p>
            <a:endParaRPr/>
          </a:p>
        </p:txBody>
      </p:sp>
      <p:sp>
        <p:nvSpPr>
          <p:cNvPr id="485" name="Google Shape;485;p66"/>
          <p:cNvSpPr txBox="1">
            <a:spLocks noGrp="1"/>
          </p:cNvSpPr>
          <p:nvPr>
            <p:ph type="dt" idx="10"/>
          </p:nvPr>
        </p:nvSpPr>
        <p:spPr>
          <a:xfrm>
            <a:off x="542925" y="4840039"/>
            <a:ext cx="903300" cy="303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solidFill>
                  <a:schemeClr val="dk2"/>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86" name="Google Shape;486;p66"/>
          <p:cNvSpPr txBox="1">
            <a:spLocks noGrp="1"/>
          </p:cNvSpPr>
          <p:nvPr>
            <p:ph type="ftr" idx="11"/>
          </p:nvPr>
        </p:nvSpPr>
        <p:spPr>
          <a:xfrm>
            <a:off x="1654459" y="4840039"/>
            <a:ext cx="1780200" cy="303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solidFill>
                  <a:schemeClr val="dk2"/>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87" name="Google Shape;487;p66"/>
          <p:cNvSpPr txBox="1">
            <a:spLocks noGrp="1"/>
          </p:cNvSpPr>
          <p:nvPr>
            <p:ph type="sldNum" idx="12"/>
          </p:nvPr>
        </p:nvSpPr>
        <p:spPr>
          <a:xfrm>
            <a:off x="7412355" y="4840039"/>
            <a:ext cx="1197300" cy="303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0" i="0" u="none" strike="noStrike" cap="none">
                <a:solidFill>
                  <a:schemeClr val="dk2"/>
                </a:solidFill>
                <a:latin typeface="Libre Franklin"/>
                <a:ea typeface="Libre Franklin"/>
                <a:cs typeface="Libre Franklin"/>
                <a:sym typeface="Libre Franklin"/>
              </a:defRPr>
            </a:lvl1pPr>
            <a:lvl2pPr marL="0" lvl="1" indent="0" algn="r" rtl="0">
              <a:spcBef>
                <a:spcPts val="0"/>
              </a:spcBef>
              <a:buNone/>
              <a:defRPr sz="900" b="0" i="0" u="none" strike="noStrike" cap="none">
                <a:solidFill>
                  <a:schemeClr val="dk2"/>
                </a:solidFill>
                <a:latin typeface="Libre Franklin"/>
                <a:ea typeface="Libre Franklin"/>
                <a:cs typeface="Libre Franklin"/>
                <a:sym typeface="Libre Franklin"/>
              </a:defRPr>
            </a:lvl2pPr>
            <a:lvl3pPr marL="0" lvl="2" indent="0" algn="r" rtl="0">
              <a:spcBef>
                <a:spcPts val="0"/>
              </a:spcBef>
              <a:buNone/>
              <a:defRPr sz="900" b="0" i="0" u="none" strike="noStrike" cap="none">
                <a:solidFill>
                  <a:schemeClr val="dk2"/>
                </a:solidFill>
                <a:latin typeface="Libre Franklin"/>
                <a:ea typeface="Libre Franklin"/>
                <a:cs typeface="Libre Franklin"/>
                <a:sym typeface="Libre Franklin"/>
              </a:defRPr>
            </a:lvl3pPr>
            <a:lvl4pPr marL="0" lvl="3" indent="0" algn="r" rtl="0">
              <a:spcBef>
                <a:spcPts val="0"/>
              </a:spcBef>
              <a:buNone/>
              <a:defRPr sz="900" b="0" i="0" u="none" strike="noStrike" cap="none">
                <a:solidFill>
                  <a:schemeClr val="dk2"/>
                </a:solidFill>
                <a:latin typeface="Libre Franklin"/>
                <a:ea typeface="Libre Franklin"/>
                <a:cs typeface="Libre Franklin"/>
                <a:sym typeface="Libre Franklin"/>
              </a:defRPr>
            </a:lvl4pPr>
            <a:lvl5pPr marL="0" lvl="4" indent="0" algn="r" rtl="0">
              <a:spcBef>
                <a:spcPts val="0"/>
              </a:spcBef>
              <a:buNone/>
              <a:defRPr sz="900" b="0" i="0" u="none" strike="noStrike" cap="none">
                <a:solidFill>
                  <a:schemeClr val="dk2"/>
                </a:solidFill>
                <a:latin typeface="Libre Franklin"/>
                <a:ea typeface="Libre Franklin"/>
                <a:cs typeface="Libre Franklin"/>
                <a:sym typeface="Libre Franklin"/>
              </a:defRPr>
            </a:lvl5pPr>
            <a:lvl6pPr marL="0" lvl="5" indent="0" algn="r" rtl="0">
              <a:spcBef>
                <a:spcPts val="0"/>
              </a:spcBef>
              <a:buNone/>
              <a:defRPr sz="900" b="0" i="0" u="none" strike="noStrike" cap="none">
                <a:solidFill>
                  <a:schemeClr val="dk2"/>
                </a:solidFill>
                <a:latin typeface="Libre Franklin"/>
                <a:ea typeface="Libre Franklin"/>
                <a:cs typeface="Libre Franklin"/>
                <a:sym typeface="Libre Franklin"/>
              </a:defRPr>
            </a:lvl6pPr>
            <a:lvl7pPr marL="0" lvl="6" indent="0" algn="r" rtl="0">
              <a:spcBef>
                <a:spcPts val="0"/>
              </a:spcBef>
              <a:buNone/>
              <a:defRPr sz="900" b="0" i="0" u="none" strike="noStrike" cap="none">
                <a:solidFill>
                  <a:schemeClr val="dk2"/>
                </a:solidFill>
                <a:latin typeface="Libre Franklin"/>
                <a:ea typeface="Libre Franklin"/>
                <a:cs typeface="Libre Franklin"/>
                <a:sym typeface="Libre Franklin"/>
              </a:defRPr>
            </a:lvl7pPr>
            <a:lvl8pPr marL="0" lvl="7" indent="0" algn="r" rtl="0">
              <a:spcBef>
                <a:spcPts val="0"/>
              </a:spcBef>
              <a:buNone/>
              <a:defRPr sz="900" b="0" i="0" u="none" strike="noStrike" cap="none">
                <a:solidFill>
                  <a:schemeClr val="dk2"/>
                </a:solidFill>
                <a:latin typeface="Libre Franklin"/>
                <a:ea typeface="Libre Franklin"/>
                <a:cs typeface="Libre Franklin"/>
                <a:sym typeface="Libre Franklin"/>
              </a:defRPr>
            </a:lvl8pPr>
            <a:lvl9pPr marL="0" lvl="8" indent="0" algn="r" rtl="0">
              <a:spcBef>
                <a:spcPts val="0"/>
              </a:spcBef>
              <a:buNone/>
              <a:defRPr sz="9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GB"/>
              <a:t>‹#›</a:t>
            </a:fld>
            <a:endParaRPr/>
          </a:p>
        </p:txBody>
      </p:sp>
      <p:sp>
        <p:nvSpPr>
          <p:cNvPr id="488" name="Google Shape;488;p66" title="Divider Bar"/>
          <p:cNvSpPr/>
          <p:nvPr/>
        </p:nvSpPr>
        <p:spPr>
          <a:xfrm>
            <a:off x="3977640" y="282"/>
            <a:ext cx="1716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489"/>
        <p:cNvGrpSpPr/>
        <p:nvPr/>
      </p:nvGrpSpPr>
      <p:grpSpPr>
        <a:xfrm>
          <a:off x="0" y="0"/>
          <a:ext cx="0" cy="0"/>
          <a:chOff x="0" y="0"/>
          <a:chExt cx="0" cy="0"/>
        </a:xfrm>
      </p:grpSpPr>
      <p:sp>
        <p:nvSpPr>
          <p:cNvPr id="490" name="Google Shape;490;p67" title="Background Shape"/>
          <p:cNvSpPr/>
          <p:nvPr/>
        </p:nvSpPr>
        <p:spPr>
          <a:xfrm>
            <a:off x="0" y="282"/>
            <a:ext cx="3977400" cy="51432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91" name="Google Shape;491;p67"/>
          <p:cNvSpPr txBox="1">
            <a:spLocks noGrp="1"/>
          </p:cNvSpPr>
          <p:nvPr>
            <p:ph type="title"/>
          </p:nvPr>
        </p:nvSpPr>
        <p:spPr>
          <a:xfrm>
            <a:off x="542925" y="514350"/>
            <a:ext cx="2891700" cy="1618500"/>
          </a:xfrm>
          <a:prstGeom prst="rect">
            <a:avLst/>
          </a:prstGeom>
          <a:noFill/>
          <a:ln>
            <a:noFill/>
          </a:ln>
        </p:spPr>
        <p:txBody>
          <a:bodyPr spcFirstLastPara="1" wrap="square" lIns="68575" tIns="34275" rIns="68575" bIns="34275" anchor="t" anchorCtr="0">
            <a:noAutofit/>
          </a:bodyPr>
          <a:lstStyle>
            <a:lvl1pPr lvl="0" algn="l" rtl="0">
              <a:lnSpc>
                <a:spcPct val="84000"/>
              </a:lnSpc>
              <a:spcBef>
                <a:spcPts val="0"/>
              </a:spcBef>
              <a:spcAft>
                <a:spcPts val="0"/>
              </a:spcAft>
              <a:buClr>
                <a:schemeClr val="dk2"/>
              </a:buClr>
              <a:buSzPts val="3600"/>
              <a:buFont typeface="Libre Franklin"/>
              <a:buNone/>
              <a:defRPr sz="36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492" name="Google Shape;492;p67"/>
          <p:cNvSpPr>
            <a:spLocks noGrp="1"/>
          </p:cNvSpPr>
          <p:nvPr>
            <p:ph type="pic" idx="2"/>
          </p:nvPr>
        </p:nvSpPr>
        <p:spPr>
          <a:xfrm>
            <a:off x="4149090" y="0"/>
            <a:ext cx="4995000" cy="5143500"/>
          </a:xfrm>
          <a:prstGeom prst="rect">
            <a:avLst/>
          </a:prstGeom>
          <a:noFill/>
          <a:ln>
            <a:noFill/>
          </a:ln>
        </p:spPr>
        <p:txBody>
          <a:bodyPr spcFirstLastPara="1" wrap="square" lIns="68575" tIns="34275" rIns="68575" bIns="34275" anchor="t" anchorCtr="0">
            <a:noAutofit/>
          </a:bodyPr>
          <a:lstStyle>
            <a:lvl1pPr marR="0" lvl="0" algn="l" rtl="0">
              <a:lnSpc>
                <a:spcPct val="94000"/>
              </a:lnSpc>
              <a:spcBef>
                <a:spcPts val="800"/>
              </a:spcBef>
              <a:spcAft>
                <a:spcPts val="0"/>
              </a:spcAft>
              <a:buClr>
                <a:schemeClr val="dk2"/>
              </a:buClr>
              <a:buSzPts val="1500"/>
              <a:buFont typeface="Libre Franklin"/>
              <a:buNone/>
              <a:defRPr sz="1500" b="0" i="0" u="none" strike="noStrike" cap="none">
                <a:solidFill>
                  <a:schemeClr val="dk2"/>
                </a:solidFill>
                <a:latin typeface="Libre Franklin"/>
                <a:ea typeface="Libre Franklin"/>
                <a:cs typeface="Libre Franklin"/>
                <a:sym typeface="Libre Franklin"/>
              </a:defRPr>
            </a:lvl1pPr>
            <a:lvl2pPr marR="0" lvl="1" algn="l" rtl="0">
              <a:lnSpc>
                <a:spcPct val="94000"/>
              </a:lnSpc>
              <a:spcBef>
                <a:spcPts val="400"/>
              </a:spcBef>
              <a:spcAft>
                <a:spcPts val="0"/>
              </a:spcAft>
              <a:buClr>
                <a:schemeClr val="dk2"/>
              </a:buClr>
              <a:buSzPts val="1500"/>
              <a:buFont typeface="Libre Franklin"/>
              <a:buNone/>
              <a:defRPr sz="1500" b="0" i="1" u="none" strike="noStrike" cap="none">
                <a:solidFill>
                  <a:schemeClr val="dk2"/>
                </a:solidFill>
                <a:latin typeface="Libre Franklin"/>
                <a:ea typeface="Libre Franklin"/>
                <a:cs typeface="Libre Franklin"/>
                <a:sym typeface="Libre Franklin"/>
              </a:defRPr>
            </a:lvl2pPr>
            <a:lvl3pPr marR="0" lvl="2" algn="l" rtl="0">
              <a:lnSpc>
                <a:spcPct val="94000"/>
              </a:lnSpc>
              <a:spcBef>
                <a:spcPts val="400"/>
              </a:spcBef>
              <a:spcAft>
                <a:spcPts val="0"/>
              </a:spcAft>
              <a:buClr>
                <a:schemeClr val="dk2"/>
              </a:buClr>
              <a:buSzPts val="1500"/>
              <a:buFont typeface="Libre Franklin"/>
              <a:buNone/>
              <a:defRPr sz="1500" b="0" i="0" u="none" strike="noStrike" cap="none">
                <a:solidFill>
                  <a:schemeClr val="dk2"/>
                </a:solidFill>
                <a:latin typeface="Libre Franklin"/>
                <a:ea typeface="Libre Franklin"/>
                <a:cs typeface="Libre Franklin"/>
                <a:sym typeface="Libre Franklin"/>
              </a:defRPr>
            </a:lvl3pPr>
            <a:lvl4pPr marR="0" lvl="3" algn="l" rtl="0">
              <a:lnSpc>
                <a:spcPct val="94000"/>
              </a:lnSpc>
              <a:spcBef>
                <a:spcPts val="400"/>
              </a:spcBef>
              <a:spcAft>
                <a:spcPts val="0"/>
              </a:spcAft>
              <a:buClr>
                <a:schemeClr val="dk2"/>
              </a:buClr>
              <a:buSzPts val="1500"/>
              <a:buFont typeface="Libre Franklin"/>
              <a:buNone/>
              <a:defRPr sz="1500" b="0" i="1" u="none" strike="noStrike" cap="none">
                <a:solidFill>
                  <a:schemeClr val="dk2"/>
                </a:solidFill>
                <a:latin typeface="Libre Franklin"/>
                <a:ea typeface="Libre Franklin"/>
                <a:cs typeface="Libre Franklin"/>
                <a:sym typeface="Libre Franklin"/>
              </a:defRPr>
            </a:lvl4pPr>
            <a:lvl5pPr marR="0" lvl="4" algn="l" rtl="0">
              <a:lnSpc>
                <a:spcPct val="94000"/>
              </a:lnSpc>
              <a:spcBef>
                <a:spcPts val="400"/>
              </a:spcBef>
              <a:spcAft>
                <a:spcPts val="0"/>
              </a:spcAft>
              <a:buClr>
                <a:schemeClr val="dk2"/>
              </a:buClr>
              <a:buSzPts val="1500"/>
              <a:buFont typeface="Libre Franklin"/>
              <a:buNone/>
              <a:defRPr sz="1500" b="0" i="0" u="none" strike="noStrike" cap="none">
                <a:solidFill>
                  <a:schemeClr val="dk2"/>
                </a:solidFill>
                <a:latin typeface="Libre Franklin"/>
                <a:ea typeface="Libre Franklin"/>
                <a:cs typeface="Libre Franklin"/>
                <a:sym typeface="Libre Franklin"/>
              </a:defRPr>
            </a:lvl5pPr>
            <a:lvl6pPr marR="0" lvl="5" algn="l" rtl="0">
              <a:lnSpc>
                <a:spcPct val="94000"/>
              </a:lnSpc>
              <a:spcBef>
                <a:spcPts val="400"/>
              </a:spcBef>
              <a:spcAft>
                <a:spcPts val="0"/>
              </a:spcAft>
              <a:buClr>
                <a:schemeClr val="dk2"/>
              </a:buClr>
              <a:buSzPts val="1500"/>
              <a:buFont typeface="Libre Franklin"/>
              <a:buNone/>
              <a:defRPr sz="1500" b="0" i="1" u="none" strike="noStrike" cap="none">
                <a:solidFill>
                  <a:schemeClr val="dk2"/>
                </a:solidFill>
                <a:latin typeface="Libre Franklin"/>
                <a:ea typeface="Libre Franklin"/>
                <a:cs typeface="Libre Franklin"/>
                <a:sym typeface="Libre Franklin"/>
              </a:defRPr>
            </a:lvl6pPr>
            <a:lvl7pPr marR="0" lvl="6" algn="l" rtl="0">
              <a:lnSpc>
                <a:spcPct val="94000"/>
              </a:lnSpc>
              <a:spcBef>
                <a:spcPts val="400"/>
              </a:spcBef>
              <a:spcAft>
                <a:spcPts val="0"/>
              </a:spcAft>
              <a:buClr>
                <a:schemeClr val="dk2"/>
              </a:buClr>
              <a:buSzPts val="1500"/>
              <a:buFont typeface="Libre Franklin"/>
              <a:buNone/>
              <a:defRPr sz="1500" b="0" i="0" u="none" strike="noStrike" cap="none">
                <a:solidFill>
                  <a:schemeClr val="dk2"/>
                </a:solidFill>
                <a:latin typeface="Libre Franklin"/>
                <a:ea typeface="Libre Franklin"/>
                <a:cs typeface="Libre Franklin"/>
                <a:sym typeface="Libre Franklin"/>
              </a:defRPr>
            </a:lvl7pPr>
            <a:lvl8pPr marR="0" lvl="7" algn="l" rtl="0">
              <a:lnSpc>
                <a:spcPct val="94000"/>
              </a:lnSpc>
              <a:spcBef>
                <a:spcPts val="400"/>
              </a:spcBef>
              <a:spcAft>
                <a:spcPts val="0"/>
              </a:spcAft>
              <a:buClr>
                <a:schemeClr val="dk2"/>
              </a:buClr>
              <a:buSzPts val="1500"/>
              <a:buFont typeface="Libre Franklin"/>
              <a:buNone/>
              <a:defRPr sz="1500" b="0" i="1" u="none" strike="noStrike" cap="none">
                <a:solidFill>
                  <a:schemeClr val="dk2"/>
                </a:solidFill>
                <a:latin typeface="Libre Franklin"/>
                <a:ea typeface="Libre Franklin"/>
                <a:cs typeface="Libre Franklin"/>
                <a:sym typeface="Libre Franklin"/>
              </a:defRPr>
            </a:lvl8pPr>
            <a:lvl9pPr marR="0" lvl="8" algn="l" rtl="0">
              <a:lnSpc>
                <a:spcPct val="94000"/>
              </a:lnSpc>
              <a:spcBef>
                <a:spcPts val="400"/>
              </a:spcBef>
              <a:spcAft>
                <a:spcPts val="200"/>
              </a:spcAft>
              <a:buClr>
                <a:schemeClr val="dk2"/>
              </a:buClr>
              <a:buSzPts val="1500"/>
              <a:buFont typeface="Libre Franklin"/>
              <a:buNone/>
              <a:defRPr sz="1500" b="0" i="0" u="none" strike="noStrike" cap="none">
                <a:solidFill>
                  <a:schemeClr val="dk2"/>
                </a:solidFill>
                <a:latin typeface="Libre Franklin"/>
                <a:ea typeface="Libre Franklin"/>
                <a:cs typeface="Libre Franklin"/>
                <a:sym typeface="Libre Franklin"/>
              </a:defRPr>
            </a:lvl9pPr>
          </a:lstStyle>
          <a:p>
            <a:endParaRPr/>
          </a:p>
        </p:txBody>
      </p:sp>
      <p:sp>
        <p:nvSpPr>
          <p:cNvPr id="493" name="Google Shape;493;p67"/>
          <p:cNvSpPr txBox="1">
            <a:spLocks noGrp="1"/>
          </p:cNvSpPr>
          <p:nvPr>
            <p:ph type="body" idx="1"/>
          </p:nvPr>
        </p:nvSpPr>
        <p:spPr>
          <a:xfrm>
            <a:off x="542925" y="2141976"/>
            <a:ext cx="2891700" cy="2258700"/>
          </a:xfrm>
          <a:prstGeom prst="rect">
            <a:avLst/>
          </a:prstGeom>
          <a:noFill/>
          <a:ln>
            <a:noFill/>
          </a:ln>
        </p:spPr>
        <p:txBody>
          <a:bodyPr spcFirstLastPara="1" wrap="square" lIns="68575" tIns="34275" rIns="68575" bIns="34275" anchor="t" anchorCtr="0">
            <a:noAutofit/>
          </a:bodyPr>
          <a:lstStyle>
            <a:lvl1pPr marL="457200" lvl="0" indent="-228600" algn="l" rtl="0">
              <a:lnSpc>
                <a:spcPct val="113000"/>
              </a:lnSpc>
              <a:spcBef>
                <a:spcPts val="0"/>
              </a:spcBef>
              <a:spcAft>
                <a:spcPts val="0"/>
              </a:spcAft>
              <a:buClr>
                <a:schemeClr val="dk2"/>
              </a:buClr>
              <a:buSzPts val="1200"/>
              <a:buNone/>
              <a:defRPr sz="1200"/>
            </a:lvl1pPr>
            <a:lvl2pPr marL="914400" lvl="1" indent="-228600" algn="l" rtl="0">
              <a:lnSpc>
                <a:spcPct val="94000"/>
              </a:lnSpc>
              <a:spcBef>
                <a:spcPts val="1100"/>
              </a:spcBef>
              <a:spcAft>
                <a:spcPts val="0"/>
              </a:spcAft>
              <a:buClr>
                <a:schemeClr val="dk2"/>
              </a:buClr>
              <a:buSzPts val="1100"/>
              <a:buNone/>
              <a:defRPr sz="1100"/>
            </a:lvl2pPr>
            <a:lvl3pPr marL="1371600" lvl="2" indent="-228600" algn="l" rtl="0">
              <a:lnSpc>
                <a:spcPct val="94000"/>
              </a:lnSpc>
              <a:spcBef>
                <a:spcPts val="400"/>
              </a:spcBef>
              <a:spcAft>
                <a:spcPts val="0"/>
              </a:spcAft>
              <a:buClr>
                <a:schemeClr val="dk2"/>
              </a:buClr>
              <a:buSzPts val="900"/>
              <a:buNone/>
              <a:defRPr sz="900"/>
            </a:lvl3pPr>
            <a:lvl4pPr marL="1828800" lvl="3" indent="-228600" algn="l" rtl="0">
              <a:lnSpc>
                <a:spcPct val="94000"/>
              </a:lnSpc>
              <a:spcBef>
                <a:spcPts val="400"/>
              </a:spcBef>
              <a:spcAft>
                <a:spcPts val="0"/>
              </a:spcAft>
              <a:buClr>
                <a:schemeClr val="dk2"/>
              </a:buClr>
              <a:buSzPts val="800"/>
              <a:buNone/>
              <a:defRPr sz="800"/>
            </a:lvl4pPr>
            <a:lvl5pPr marL="2286000" lvl="4" indent="-228600" algn="l" rtl="0">
              <a:lnSpc>
                <a:spcPct val="94000"/>
              </a:lnSpc>
              <a:spcBef>
                <a:spcPts val="400"/>
              </a:spcBef>
              <a:spcAft>
                <a:spcPts val="0"/>
              </a:spcAft>
              <a:buClr>
                <a:schemeClr val="dk2"/>
              </a:buClr>
              <a:buSzPts val="800"/>
              <a:buNone/>
              <a:defRPr sz="800"/>
            </a:lvl5pPr>
            <a:lvl6pPr marL="2743200" lvl="5" indent="-228600" algn="l" rtl="0">
              <a:lnSpc>
                <a:spcPct val="94000"/>
              </a:lnSpc>
              <a:spcBef>
                <a:spcPts val="400"/>
              </a:spcBef>
              <a:spcAft>
                <a:spcPts val="0"/>
              </a:spcAft>
              <a:buClr>
                <a:schemeClr val="dk2"/>
              </a:buClr>
              <a:buSzPts val="800"/>
              <a:buNone/>
              <a:defRPr sz="800"/>
            </a:lvl6pPr>
            <a:lvl7pPr marL="3200400" lvl="6" indent="-228600" algn="l" rtl="0">
              <a:lnSpc>
                <a:spcPct val="94000"/>
              </a:lnSpc>
              <a:spcBef>
                <a:spcPts val="400"/>
              </a:spcBef>
              <a:spcAft>
                <a:spcPts val="0"/>
              </a:spcAft>
              <a:buClr>
                <a:schemeClr val="dk2"/>
              </a:buClr>
              <a:buSzPts val="800"/>
              <a:buNone/>
              <a:defRPr sz="800"/>
            </a:lvl7pPr>
            <a:lvl8pPr marL="3657600" lvl="7" indent="-228600" algn="l" rtl="0">
              <a:lnSpc>
                <a:spcPct val="94000"/>
              </a:lnSpc>
              <a:spcBef>
                <a:spcPts val="400"/>
              </a:spcBef>
              <a:spcAft>
                <a:spcPts val="0"/>
              </a:spcAft>
              <a:buClr>
                <a:schemeClr val="dk2"/>
              </a:buClr>
              <a:buSzPts val="800"/>
              <a:buNone/>
              <a:defRPr sz="800"/>
            </a:lvl8pPr>
            <a:lvl9pPr marL="4114800" lvl="8" indent="-228600" algn="l" rtl="0">
              <a:lnSpc>
                <a:spcPct val="94000"/>
              </a:lnSpc>
              <a:spcBef>
                <a:spcPts val="400"/>
              </a:spcBef>
              <a:spcAft>
                <a:spcPts val="200"/>
              </a:spcAft>
              <a:buClr>
                <a:schemeClr val="dk2"/>
              </a:buClr>
              <a:buSzPts val="800"/>
              <a:buNone/>
              <a:defRPr sz="800"/>
            </a:lvl9pPr>
          </a:lstStyle>
          <a:p>
            <a:endParaRPr/>
          </a:p>
        </p:txBody>
      </p:sp>
      <p:sp>
        <p:nvSpPr>
          <p:cNvPr id="494" name="Google Shape;494;p67"/>
          <p:cNvSpPr txBox="1">
            <a:spLocks noGrp="1"/>
          </p:cNvSpPr>
          <p:nvPr>
            <p:ph type="dt" idx="10"/>
          </p:nvPr>
        </p:nvSpPr>
        <p:spPr>
          <a:xfrm>
            <a:off x="542925" y="4840039"/>
            <a:ext cx="903300" cy="303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solidFill>
                  <a:schemeClr val="dk2"/>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95" name="Google Shape;495;p67"/>
          <p:cNvSpPr txBox="1">
            <a:spLocks noGrp="1"/>
          </p:cNvSpPr>
          <p:nvPr>
            <p:ph type="ftr" idx="11"/>
          </p:nvPr>
        </p:nvSpPr>
        <p:spPr>
          <a:xfrm>
            <a:off x="1654459" y="4840039"/>
            <a:ext cx="1780200" cy="303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solidFill>
                  <a:schemeClr val="dk2"/>
                </a:solidFill>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496" name="Google Shape;496;p67"/>
          <p:cNvSpPr txBox="1">
            <a:spLocks noGrp="1"/>
          </p:cNvSpPr>
          <p:nvPr>
            <p:ph type="sldNum" idx="12"/>
          </p:nvPr>
        </p:nvSpPr>
        <p:spPr>
          <a:xfrm>
            <a:off x="7412355" y="4840039"/>
            <a:ext cx="1197300" cy="303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900" b="0" i="0" u="none" strike="noStrike" cap="none">
                <a:solidFill>
                  <a:schemeClr val="dk2"/>
                </a:solidFill>
                <a:latin typeface="Libre Franklin"/>
                <a:ea typeface="Libre Franklin"/>
                <a:cs typeface="Libre Franklin"/>
                <a:sym typeface="Libre Franklin"/>
              </a:defRPr>
            </a:lvl1pPr>
            <a:lvl2pPr marL="0" lvl="1" indent="0" algn="r" rtl="0">
              <a:spcBef>
                <a:spcPts val="0"/>
              </a:spcBef>
              <a:buNone/>
              <a:defRPr sz="900" b="0" i="0" u="none" strike="noStrike" cap="none">
                <a:solidFill>
                  <a:schemeClr val="dk2"/>
                </a:solidFill>
                <a:latin typeface="Libre Franklin"/>
                <a:ea typeface="Libre Franklin"/>
                <a:cs typeface="Libre Franklin"/>
                <a:sym typeface="Libre Franklin"/>
              </a:defRPr>
            </a:lvl2pPr>
            <a:lvl3pPr marL="0" lvl="2" indent="0" algn="r" rtl="0">
              <a:spcBef>
                <a:spcPts val="0"/>
              </a:spcBef>
              <a:buNone/>
              <a:defRPr sz="900" b="0" i="0" u="none" strike="noStrike" cap="none">
                <a:solidFill>
                  <a:schemeClr val="dk2"/>
                </a:solidFill>
                <a:latin typeface="Libre Franklin"/>
                <a:ea typeface="Libre Franklin"/>
                <a:cs typeface="Libre Franklin"/>
                <a:sym typeface="Libre Franklin"/>
              </a:defRPr>
            </a:lvl3pPr>
            <a:lvl4pPr marL="0" lvl="3" indent="0" algn="r" rtl="0">
              <a:spcBef>
                <a:spcPts val="0"/>
              </a:spcBef>
              <a:buNone/>
              <a:defRPr sz="900" b="0" i="0" u="none" strike="noStrike" cap="none">
                <a:solidFill>
                  <a:schemeClr val="dk2"/>
                </a:solidFill>
                <a:latin typeface="Libre Franklin"/>
                <a:ea typeface="Libre Franklin"/>
                <a:cs typeface="Libre Franklin"/>
                <a:sym typeface="Libre Franklin"/>
              </a:defRPr>
            </a:lvl4pPr>
            <a:lvl5pPr marL="0" lvl="4" indent="0" algn="r" rtl="0">
              <a:spcBef>
                <a:spcPts val="0"/>
              </a:spcBef>
              <a:buNone/>
              <a:defRPr sz="900" b="0" i="0" u="none" strike="noStrike" cap="none">
                <a:solidFill>
                  <a:schemeClr val="dk2"/>
                </a:solidFill>
                <a:latin typeface="Libre Franklin"/>
                <a:ea typeface="Libre Franklin"/>
                <a:cs typeface="Libre Franklin"/>
                <a:sym typeface="Libre Franklin"/>
              </a:defRPr>
            </a:lvl5pPr>
            <a:lvl6pPr marL="0" lvl="5" indent="0" algn="r" rtl="0">
              <a:spcBef>
                <a:spcPts val="0"/>
              </a:spcBef>
              <a:buNone/>
              <a:defRPr sz="900" b="0" i="0" u="none" strike="noStrike" cap="none">
                <a:solidFill>
                  <a:schemeClr val="dk2"/>
                </a:solidFill>
                <a:latin typeface="Libre Franklin"/>
                <a:ea typeface="Libre Franklin"/>
                <a:cs typeface="Libre Franklin"/>
                <a:sym typeface="Libre Franklin"/>
              </a:defRPr>
            </a:lvl6pPr>
            <a:lvl7pPr marL="0" lvl="6" indent="0" algn="r" rtl="0">
              <a:spcBef>
                <a:spcPts val="0"/>
              </a:spcBef>
              <a:buNone/>
              <a:defRPr sz="900" b="0" i="0" u="none" strike="noStrike" cap="none">
                <a:solidFill>
                  <a:schemeClr val="dk2"/>
                </a:solidFill>
                <a:latin typeface="Libre Franklin"/>
                <a:ea typeface="Libre Franklin"/>
                <a:cs typeface="Libre Franklin"/>
                <a:sym typeface="Libre Franklin"/>
              </a:defRPr>
            </a:lvl7pPr>
            <a:lvl8pPr marL="0" lvl="7" indent="0" algn="r" rtl="0">
              <a:spcBef>
                <a:spcPts val="0"/>
              </a:spcBef>
              <a:buNone/>
              <a:defRPr sz="900" b="0" i="0" u="none" strike="noStrike" cap="none">
                <a:solidFill>
                  <a:schemeClr val="dk2"/>
                </a:solidFill>
                <a:latin typeface="Libre Franklin"/>
                <a:ea typeface="Libre Franklin"/>
                <a:cs typeface="Libre Franklin"/>
                <a:sym typeface="Libre Franklin"/>
              </a:defRPr>
            </a:lvl8pPr>
            <a:lvl9pPr marL="0" lvl="8" indent="0" algn="r" rtl="0">
              <a:spcBef>
                <a:spcPts val="0"/>
              </a:spcBef>
              <a:buNone/>
              <a:defRPr sz="9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GB"/>
              <a:t>‹#›</a:t>
            </a:fld>
            <a:endParaRPr/>
          </a:p>
        </p:txBody>
      </p:sp>
      <p:sp>
        <p:nvSpPr>
          <p:cNvPr id="497" name="Google Shape;497;p67" title="Divider Bar"/>
          <p:cNvSpPr/>
          <p:nvPr/>
        </p:nvSpPr>
        <p:spPr>
          <a:xfrm>
            <a:off x="3977640" y="282"/>
            <a:ext cx="1716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98"/>
        <p:cNvGrpSpPr/>
        <p:nvPr/>
      </p:nvGrpSpPr>
      <p:grpSpPr>
        <a:xfrm>
          <a:off x="0" y="0"/>
          <a:ext cx="0" cy="0"/>
          <a:chOff x="0" y="0"/>
          <a:chExt cx="0" cy="0"/>
        </a:xfrm>
      </p:grpSpPr>
      <p:sp>
        <p:nvSpPr>
          <p:cNvPr id="499" name="Google Shape;499;p68"/>
          <p:cNvSpPr txBox="1">
            <a:spLocks noGrp="1"/>
          </p:cNvSpPr>
          <p:nvPr>
            <p:ph type="title"/>
          </p:nvPr>
        </p:nvSpPr>
        <p:spPr>
          <a:xfrm>
            <a:off x="1028700" y="514350"/>
            <a:ext cx="7200900" cy="1114500"/>
          </a:xfrm>
          <a:prstGeom prst="rect">
            <a:avLst/>
          </a:prstGeom>
          <a:noFill/>
          <a:ln>
            <a:noFill/>
          </a:ln>
        </p:spPr>
        <p:txBody>
          <a:bodyPr spcFirstLastPara="1" wrap="square" lIns="68575" tIns="34275" rIns="68575" bIns="34275" anchor="t" anchorCtr="0">
            <a:noAutofit/>
          </a:bodyPr>
          <a:lstStyle>
            <a:lvl1pPr lvl="0" algn="l" rtl="0">
              <a:lnSpc>
                <a:spcPct val="89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00" name="Google Shape;500;p68"/>
          <p:cNvSpPr txBox="1">
            <a:spLocks noGrp="1"/>
          </p:cNvSpPr>
          <p:nvPr>
            <p:ph type="body" idx="1"/>
          </p:nvPr>
        </p:nvSpPr>
        <p:spPr>
          <a:xfrm rot="5400000">
            <a:off x="3289650" y="-539306"/>
            <a:ext cx="2679000" cy="7200900"/>
          </a:xfrm>
          <a:prstGeom prst="rect">
            <a:avLst/>
          </a:prstGeom>
          <a:noFill/>
          <a:ln>
            <a:noFill/>
          </a:ln>
        </p:spPr>
        <p:txBody>
          <a:bodyPr spcFirstLastPara="1" wrap="square" lIns="68575" tIns="34275" rIns="68575" bIns="34275" anchor="t" anchorCtr="0">
            <a:noAutofit/>
          </a:bodyPr>
          <a:lstStyle>
            <a:lvl1pPr marL="457200" lvl="0" indent="-317500" algn="l" rtl="0">
              <a:lnSpc>
                <a:spcPct val="94000"/>
              </a:lnSpc>
              <a:spcBef>
                <a:spcPts val="800"/>
              </a:spcBef>
              <a:spcAft>
                <a:spcPts val="0"/>
              </a:spcAft>
              <a:buClr>
                <a:schemeClr val="dk2"/>
              </a:buClr>
              <a:buSzPts val="1400"/>
              <a:buChar char="■"/>
              <a:defRPr/>
            </a:lvl1pPr>
            <a:lvl2pPr marL="914400" lvl="1" indent="-317500" algn="l" rtl="0">
              <a:lnSpc>
                <a:spcPct val="94000"/>
              </a:lnSpc>
              <a:spcBef>
                <a:spcPts val="400"/>
              </a:spcBef>
              <a:spcAft>
                <a:spcPts val="0"/>
              </a:spcAft>
              <a:buClr>
                <a:schemeClr val="dk2"/>
              </a:buClr>
              <a:buSzPts val="1400"/>
              <a:buChar char="–"/>
              <a:defRPr/>
            </a:lvl2pPr>
            <a:lvl3pPr marL="1371600" lvl="2" indent="-317500" algn="l" rtl="0">
              <a:lnSpc>
                <a:spcPct val="94000"/>
              </a:lnSpc>
              <a:spcBef>
                <a:spcPts val="400"/>
              </a:spcBef>
              <a:spcAft>
                <a:spcPts val="0"/>
              </a:spcAft>
              <a:buClr>
                <a:schemeClr val="dk2"/>
              </a:buClr>
              <a:buSzPts val="1400"/>
              <a:buChar char="■"/>
              <a:defRPr/>
            </a:lvl3pPr>
            <a:lvl4pPr marL="1828800" lvl="3" indent="-317500" algn="l" rtl="0">
              <a:lnSpc>
                <a:spcPct val="94000"/>
              </a:lnSpc>
              <a:spcBef>
                <a:spcPts val="400"/>
              </a:spcBef>
              <a:spcAft>
                <a:spcPts val="0"/>
              </a:spcAft>
              <a:buClr>
                <a:schemeClr val="dk2"/>
              </a:buClr>
              <a:buSzPts val="1400"/>
              <a:buChar char="–"/>
              <a:defRPr/>
            </a:lvl4pPr>
            <a:lvl5pPr marL="2286000" lvl="4" indent="-317500" algn="l" rtl="0">
              <a:lnSpc>
                <a:spcPct val="94000"/>
              </a:lnSpc>
              <a:spcBef>
                <a:spcPts val="400"/>
              </a:spcBef>
              <a:spcAft>
                <a:spcPts val="0"/>
              </a:spcAft>
              <a:buClr>
                <a:schemeClr val="dk2"/>
              </a:buClr>
              <a:buSzPts val="1400"/>
              <a:buChar char="■"/>
              <a:defRPr/>
            </a:lvl5pPr>
            <a:lvl6pPr marL="2743200" lvl="5" indent="-317500" algn="l" rtl="0">
              <a:lnSpc>
                <a:spcPct val="94000"/>
              </a:lnSpc>
              <a:spcBef>
                <a:spcPts val="400"/>
              </a:spcBef>
              <a:spcAft>
                <a:spcPts val="0"/>
              </a:spcAft>
              <a:buClr>
                <a:schemeClr val="dk2"/>
              </a:buClr>
              <a:buSzPts val="1400"/>
              <a:buChar char="–"/>
              <a:defRPr/>
            </a:lvl6pPr>
            <a:lvl7pPr marL="3200400" lvl="6" indent="-317500" algn="l" rtl="0">
              <a:lnSpc>
                <a:spcPct val="94000"/>
              </a:lnSpc>
              <a:spcBef>
                <a:spcPts val="400"/>
              </a:spcBef>
              <a:spcAft>
                <a:spcPts val="0"/>
              </a:spcAft>
              <a:buClr>
                <a:schemeClr val="dk2"/>
              </a:buClr>
              <a:buSzPts val="1400"/>
              <a:buChar char="■"/>
              <a:defRPr/>
            </a:lvl7pPr>
            <a:lvl8pPr marL="3657600" lvl="7" indent="-317500" algn="l" rtl="0">
              <a:lnSpc>
                <a:spcPct val="94000"/>
              </a:lnSpc>
              <a:spcBef>
                <a:spcPts val="400"/>
              </a:spcBef>
              <a:spcAft>
                <a:spcPts val="0"/>
              </a:spcAft>
              <a:buClr>
                <a:schemeClr val="dk2"/>
              </a:buClr>
              <a:buSzPts val="1400"/>
              <a:buChar char="–"/>
              <a:defRPr/>
            </a:lvl8pPr>
            <a:lvl9pPr marL="4114800" lvl="8" indent="-317500" algn="l" rtl="0">
              <a:lnSpc>
                <a:spcPct val="94000"/>
              </a:lnSpc>
              <a:spcBef>
                <a:spcPts val="400"/>
              </a:spcBef>
              <a:spcAft>
                <a:spcPts val="200"/>
              </a:spcAft>
              <a:buClr>
                <a:schemeClr val="dk2"/>
              </a:buClr>
              <a:buSzPts val="1400"/>
              <a:buChar char="■"/>
              <a:defRPr/>
            </a:lvl9pPr>
          </a:lstStyle>
          <a:p>
            <a:endParaRPr/>
          </a:p>
        </p:txBody>
      </p:sp>
      <p:sp>
        <p:nvSpPr>
          <p:cNvPr id="501" name="Google Shape;501;p68"/>
          <p:cNvSpPr txBox="1">
            <a:spLocks noGrp="1"/>
          </p:cNvSpPr>
          <p:nvPr>
            <p:ph type="dt" idx="10"/>
          </p:nvPr>
        </p:nvSpPr>
        <p:spPr>
          <a:xfrm>
            <a:off x="1042988" y="4840039"/>
            <a:ext cx="903300" cy="303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02" name="Google Shape;502;p68"/>
          <p:cNvSpPr txBox="1">
            <a:spLocks noGrp="1"/>
          </p:cNvSpPr>
          <p:nvPr>
            <p:ph type="ftr" idx="11"/>
          </p:nvPr>
        </p:nvSpPr>
        <p:spPr>
          <a:xfrm>
            <a:off x="2170173" y="4840039"/>
            <a:ext cx="4710600" cy="303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03" name="Google Shape;503;p68"/>
          <p:cNvSpPr txBox="1">
            <a:spLocks noGrp="1"/>
          </p:cNvSpPr>
          <p:nvPr>
            <p:ph type="sldNum" idx="12"/>
          </p:nvPr>
        </p:nvSpPr>
        <p:spPr>
          <a:xfrm>
            <a:off x="7104552" y="4840039"/>
            <a:ext cx="1197300" cy="303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04"/>
        <p:cNvGrpSpPr/>
        <p:nvPr/>
      </p:nvGrpSpPr>
      <p:grpSpPr>
        <a:xfrm>
          <a:off x="0" y="0"/>
          <a:ext cx="0" cy="0"/>
          <a:chOff x="0" y="0"/>
          <a:chExt cx="0" cy="0"/>
        </a:xfrm>
      </p:grpSpPr>
      <p:sp>
        <p:nvSpPr>
          <p:cNvPr id="505" name="Google Shape;505;p69"/>
          <p:cNvSpPr txBox="1">
            <a:spLocks noGrp="1"/>
          </p:cNvSpPr>
          <p:nvPr>
            <p:ph type="title"/>
          </p:nvPr>
        </p:nvSpPr>
        <p:spPr>
          <a:xfrm rot="5400000">
            <a:off x="5818446" y="1847217"/>
            <a:ext cx="3932400" cy="1174200"/>
          </a:xfrm>
          <a:prstGeom prst="rect">
            <a:avLst/>
          </a:prstGeom>
          <a:noFill/>
          <a:ln>
            <a:noFill/>
          </a:ln>
        </p:spPr>
        <p:txBody>
          <a:bodyPr spcFirstLastPara="1" wrap="square" lIns="68575" tIns="34275" rIns="68575" bIns="34275" anchor="t" anchorCtr="0">
            <a:noAutofit/>
          </a:bodyPr>
          <a:lstStyle>
            <a:lvl1pPr lvl="0" algn="l" rtl="0">
              <a:lnSpc>
                <a:spcPct val="89000"/>
              </a:lnSpc>
              <a:spcBef>
                <a:spcPts val="0"/>
              </a:spcBef>
              <a:spcAft>
                <a:spcPts val="0"/>
              </a:spcAft>
              <a:buClr>
                <a:schemeClr val="dk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06" name="Google Shape;506;p69"/>
          <p:cNvSpPr txBox="1">
            <a:spLocks noGrp="1"/>
          </p:cNvSpPr>
          <p:nvPr>
            <p:ph type="body" idx="1"/>
          </p:nvPr>
        </p:nvSpPr>
        <p:spPr>
          <a:xfrm rot="5400000">
            <a:off x="2129880" y="-633033"/>
            <a:ext cx="3932400" cy="6134700"/>
          </a:xfrm>
          <a:prstGeom prst="rect">
            <a:avLst/>
          </a:prstGeom>
          <a:noFill/>
          <a:ln>
            <a:noFill/>
          </a:ln>
        </p:spPr>
        <p:txBody>
          <a:bodyPr spcFirstLastPara="1" wrap="square" lIns="68575" tIns="34275" rIns="68575" bIns="34275" anchor="t" anchorCtr="0">
            <a:noAutofit/>
          </a:bodyPr>
          <a:lstStyle>
            <a:lvl1pPr marL="457200" lvl="0" indent="-317500" algn="l" rtl="0">
              <a:lnSpc>
                <a:spcPct val="94000"/>
              </a:lnSpc>
              <a:spcBef>
                <a:spcPts val="800"/>
              </a:spcBef>
              <a:spcAft>
                <a:spcPts val="0"/>
              </a:spcAft>
              <a:buClr>
                <a:schemeClr val="dk2"/>
              </a:buClr>
              <a:buSzPts val="1400"/>
              <a:buChar char="■"/>
              <a:defRPr/>
            </a:lvl1pPr>
            <a:lvl2pPr marL="914400" lvl="1" indent="-317500" algn="l" rtl="0">
              <a:lnSpc>
                <a:spcPct val="94000"/>
              </a:lnSpc>
              <a:spcBef>
                <a:spcPts val="400"/>
              </a:spcBef>
              <a:spcAft>
                <a:spcPts val="0"/>
              </a:spcAft>
              <a:buClr>
                <a:schemeClr val="dk2"/>
              </a:buClr>
              <a:buSzPts val="1400"/>
              <a:buChar char="–"/>
              <a:defRPr/>
            </a:lvl2pPr>
            <a:lvl3pPr marL="1371600" lvl="2" indent="-317500" algn="l" rtl="0">
              <a:lnSpc>
                <a:spcPct val="94000"/>
              </a:lnSpc>
              <a:spcBef>
                <a:spcPts val="400"/>
              </a:spcBef>
              <a:spcAft>
                <a:spcPts val="0"/>
              </a:spcAft>
              <a:buClr>
                <a:schemeClr val="dk2"/>
              </a:buClr>
              <a:buSzPts val="1400"/>
              <a:buChar char="■"/>
              <a:defRPr/>
            </a:lvl3pPr>
            <a:lvl4pPr marL="1828800" lvl="3" indent="-317500" algn="l" rtl="0">
              <a:lnSpc>
                <a:spcPct val="94000"/>
              </a:lnSpc>
              <a:spcBef>
                <a:spcPts val="400"/>
              </a:spcBef>
              <a:spcAft>
                <a:spcPts val="0"/>
              </a:spcAft>
              <a:buClr>
                <a:schemeClr val="dk2"/>
              </a:buClr>
              <a:buSzPts val="1400"/>
              <a:buChar char="–"/>
              <a:defRPr/>
            </a:lvl4pPr>
            <a:lvl5pPr marL="2286000" lvl="4" indent="-317500" algn="l" rtl="0">
              <a:lnSpc>
                <a:spcPct val="94000"/>
              </a:lnSpc>
              <a:spcBef>
                <a:spcPts val="400"/>
              </a:spcBef>
              <a:spcAft>
                <a:spcPts val="0"/>
              </a:spcAft>
              <a:buClr>
                <a:schemeClr val="dk2"/>
              </a:buClr>
              <a:buSzPts val="1400"/>
              <a:buChar char="■"/>
              <a:defRPr/>
            </a:lvl5pPr>
            <a:lvl6pPr marL="2743200" lvl="5" indent="-317500" algn="l" rtl="0">
              <a:lnSpc>
                <a:spcPct val="94000"/>
              </a:lnSpc>
              <a:spcBef>
                <a:spcPts val="400"/>
              </a:spcBef>
              <a:spcAft>
                <a:spcPts val="0"/>
              </a:spcAft>
              <a:buClr>
                <a:schemeClr val="dk2"/>
              </a:buClr>
              <a:buSzPts val="1400"/>
              <a:buChar char="–"/>
              <a:defRPr/>
            </a:lvl6pPr>
            <a:lvl7pPr marL="3200400" lvl="6" indent="-317500" algn="l" rtl="0">
              <a:lnSpc>
                <a:spcPct val="94000"/>
              </a:lnSpc>
              <a:spcBef>
                <a:spcPts val="400"/>
              </a:spcBef>
              <a:spcAft>
                <a:spcPts val="0"/>
              </a:spcAft>
              <a:buClr>
                <a:schemeClr val="dk2"/>
              </a:buClr>
              <a:buSzPts val="1400"/>
              <a:buChar char="■"/>
              <a:defRPr/>
            </a:lvl7pPr>
            <a:lvl8pPr marL="3657600" lvl="7" indent="-317500" algn="l" rtl="0">
              <a:lnSpc>
                <a:spcPct val="94000"/>
              </a:lnSpc>
              <a:spcBef>
                <a:spcPts val="400"/>
              </a:spcBef>
              <a:spcAft>
                <a:spcPts val="0"/>
              </a:spcAft>
              <a:buClr>
                <a:schemeClr val="dk2"/>
              </a:buClr>
              <a:buSzPts val="1400"/>
              <a:buChar char="–"/>
              <a:defRPr/>
            </a:lvl8pPr>
            <a:lvl9pPr marL="4114800" lvl="8" indent="-317500" algn="l" rtl="0">
              <a:lnSpc>
                <a:spcPct val="94000"/>
              </a:lnSpc>
              <a:spcBef>
                <a:spcPts val="400"/>
              </a:spcBef>
              <a:spcAft>
                <a:spcPts val="200"/>
              </a:spcAft>
              <a:buClr>
                <a:schemeClr val="dk2"/>
              </a:buClr>
              <a:buSzPts val="1400"/>
              <a:buChar char="■"/>
              <a:defRPr/>
            </a:lvl9pPr>
          </a:lstStyle>
          <a:p>
            <a:endParaRPr/>
          </a:p>
        </p:txBody>
      </p:sp>
      <p:sp>
        <p:nvSpPr>
          <p:cNvPr id="507" name="Google Shape;507;p69"/>
          <p:cNvSpPr txBox="1">
            <a:spLocks noGrp="1"/>
          </p:cNvSpPr>
          <p:nvPr>
            <p:ph type="dt" idx="10"/>
          </p:nvPr>
        </p:nvSpPr>
        <p:spPr>
          <a:xfrm>
            <a:off x="1042988" y="4840039"/>
            <a:ext cx="903300" cy="303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08" name="Google Shape;508;p69"/>
          <p:cNvSpPr txBox="1">
            <a:spLocks noGrp="1"/>
          </p:cNvSpPr>
          <p:nvPr>
            <p:ph type="ftr" idx="11"/>
          </p:nvPr>
        </p:nvSpPr>
        <p:spPr>
          <a:xfrm>
            <a:off x="2170173" y="4840039"/>
            <a:ext cx="4710600" cy="303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09" name="Google Shape;509;p69"/>
          <p:cNvSpPr txBox="1">
            <a:spLocks noGrp="1"/>
          </p:cNvSpPr>
          <p:nvPr>
            <p:ph type="sldNum" idx="12"/>
          </p:nvPr>
        </p:nvSpPr>
        <p:spPr>
          <a:xfrm>
            <a:off x="7104552" y="4840039"/>
            <a:ext cx="1197300" cy="303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17"/>
        <p:cNvGrpSpPr/>
        <p:nvPr/>
      </p:nvGrpSpPr>
      <p:grpSpPr>
        <a:xfrm>
          <a:off x="0" y="0"/>
          <a:ext cx="0" cy="0"/>
          <a:chOff x="0" y="0"/>
          <a:chExt cx="0" cy="0"/>
        </a:xfrm>
      </p:grpSpPr>
      <p:sp>
        <p:nvSpPr>
          <p:cNvPr id="518" name="Google Shape;518;p71"/>
          <p:cNvSpPr txBox="1">
            <a:spLocks noGrp="1"/>
          </p:cNvSpPr>
          <p:nvPr>
            <p:ph type="title"/>
          </p:nvPr>
        </p:nvSpPr>
        <p:spPr>
          <a:xfrm>
            <a:off x="1028700" y="514350"/>
            <a:ext cx="7200900" cy="1114500"/>
          </a:xfrm>
          <a:prstGeom prst="rect">
            <a:avLst/>
          </a:prstGeom>
          <a:noFill/>
          <a:ln>
            <a:noFill/>
          </a:ln>
        </p:spPr>
        <p:txBody>
          <a:bodyPr spcFirstLastPara="1" wrap="square" lIns="68575" tIns="34275" rIns="68575" bIns="34275" anchor="t" anchorCtr="0">
            <a:noAutofit/>
          </a:bodyPr>
          <a:lstStyle>
            <a:lvl1pPr lvl="0" algn="l" rtl="0">
              <a:lnSpc>
                <a:spcPct val="89000"/>
              </a:lnSpc>
              <a:spcBef>
                <a:spcPts val="0"/>
              </a:spcBef>
              <a:spcAft>
                <a:spcPts val="0"/>
              </a:spcAft>
              <a:buClr>
                <a:schemeClr val="lt2"/>
              </a:buClr>
              <a:buSzPts val="14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519" name="Google Shape;519;p71"/>
          <p:cNvSpPr txBox="1">
            <a:spLocks noGrp="1"/>
          </p:cNvSpPr>
          <p:nvPr>
            <p:ph type="body" idx="1"/>
          </p:nvPr>
        </p:nvSpPr>
        <p:spPr>
          <a:xfrm>
            <a:off x="1028700" y="1714500"/>
            <a:ext cx="7200900" cy="2685900"/>
          </a:xfrm>
          <a:prstGeom prst="rect">
            <a:avLst/>
          </a:prstGeom>
          <a:noFill/>
          <a:ln>
            <a:noFill/>
          </a:ln>
        </p:spPr>
        <p:txBody>
          <a:bodyPr spcFirstLastPara="1" wrap="square" lIns="68575" tIns="34275" rIns="68575" bIns="34275" anchor="t" anchorCtr="0">
            <a:noAutofit/>
          </a:bodyPr>
          <a:lstStyle>
            <a:lvl1pPr marL="457200" lvl="0" indent="-317500" algn="l" rtl="0">
              <a:lnSpc>
                <a:spcPct val="94000"/>
              </a:lnSpc>
              <a:spcBef>
                <a:spcPts val="800"/>
              </a:spcBef>
              <a:spcAft>
                <a:spcPts val="0"/>
              </a:spcAft>
              <a:buClr>
                <a:schemeClr val="lt2"/>
              </a:buClr>
              <a:buSzPts val="1400"/>
              <a:buChar char="■"/>
              <a:defRPr/>
            </a:lvl1pPr>
            <a:lvl2pPr marL="914400" lvl="1" indent="-317500" algn="l" rtl="0">
              <a:lnSpc>
                <a:spcPct val="94000"/>
              </a:lnSpc>
              <a:spcBef>
                <a:spcPts val="400"/>
              </a:spcBef>
              <a:spcAft>
                <a:spcPts val="0"/>
              </a:spcAft>
              <a:buClr>
                <a:schemeClr val="lt2"/>
              </a:buClr>
              <a:buSzPts val="1400"/>
              <a:buChar char="–"/>
              <a:defRPr/>
            </a:lvl2pPr>
            <a:lvl3pPr marL="1371600" lvl="2" indent="-317500" algn="l" rtl="0">
              <a:lnSpc>
                <a:spcPct val="94000"/>
              </a:lnSpc>
              <a:spcBef>
                <a:spcPts val="400"/>
              </a:spcBef>
              <a:spcAft>
                <a:spcPts val="0"/>
              </a:spcAft>
              <a:buClr>
                <a:schemeClr val="lt2"/>
              </a:buClr>
              <a:buSzPts val="1400"/>
              <a:buChar char="■"/>
              <a:defRPr/>
            </a:lvl3pPr>
            <a:lvl4pPr marL="1828800" lvl="3" indent="-317500" algn="l" rtl="0">
              <a:lnSpc>
                <a:spcPct val="94000"/>
              </a:lnSpc>
              <a:spcBef>
                <a:spcPts val="400"/>
              </a:spcBef>
              <a:spcAft>
                <a:spcPts val="0"/>
              </a:spcAft>
              <a:buClr>
                <a:schemeClr val="lt2"/>
              </a:buClr>
              <a:buSzPts val="1400"/>
              <a:buChar char="–"/>
              <a:defRPr/>
            </a:lvl4pPr>
            <a:lvl5pPr marL="2286000" lvl="4" indent="-317500" algn="l" rtl="0">
              <a:lnSpc>
                <a:spcPct val="94000"/>
              </a:lnSpc>
              <a:spcBef>
                <a:spcPts val="400"/>
              </a:spcBef>
              <a:spcAft>
                <a:spcPts val="0"/>
              </a:spcAft>
              <a:buClr>
                <a:schemeClr val="lt2"/>
              </a:buClr>
              <a:buSzPts val="1400"/>
              <a:buChar char="■"/>
              <a:defRPr/>
            </a:lvl5pPr>
            <a:lvl6pPr marL="2743200" lvl="5" indent="-317500" algn="l" rtl="0">
              <a:lnSpc>
                <a:spcPct val="94000"/>
              </a:lnSpc>
              <a:spcBef>
                <a:spcPts val="400"/>
              </a:spcBef>
              <a:spcAft>
                <a:spcPts val="0"/>
              </a:spcAft>
              <a:buClr>
                <a:schemeClr val="lt2"/>
              </a:buClr>
              <a:buSzPts val="1400"/>
              <a:buChar char="–"/>
              <a:defRPr/>
            </a:lvl6pPr>
            <a:lvl7pPr marL="3200400" lvl="6" indent="-317500" algn="l" rtl="0">
              <a:lnSpc>
                <a:spcPct val="94000"/>
              </a:lnSpc>
              <a:spcBef>
                <a:spcPts val="400"/>
              </a:spcBef>
              <a:spcAft>
                <a:spcPts val="0"/>
              </a:spcAft>
              <a:buClr>
                <a:schemeClr val="lt2"/>
              </a:buClr>
              <a:buSzPts val="1400"/>
              <a:buChar char="■"/>
              <a:defRPr/>
            </a:lvl7pPr>
            <a:lvl8pPr marL="3657600" lvl="7" indent="-317500" algn="l" rtl="0">
              <a:lnSpc>
                <a:spcPct val="94000"/>
              </a:lnSpc>
              <a:spcBef>
                <a:spcPts val="400"/>
              </a:spcBef>
              <a:spcAft>
                <a:spcPts val="0"/>
              </a:spcAft>
              <a:buClr>
                <a:schemeClr val="lt2"/>
              </a:buClr>
              <a:buSzPts val="1400"/>
              <a:buChar char="–"/>
              <a:defRPr/>
            </a:lvl8pPr>
            <a:lvl9pPr marL="4114800" lvl="8" indent="-317500" algn="l" rtl="0">
              <a:lnSpc>
                <a:spcPct val="94000"/>
              </a:lnSpc>
              <a:spcBef>
                <a:spcPts val="400"/>
              </a:spcBef>
              <a:spcAft>
                <a:spcPts val="200"/>
              </a:spcAft>
              <a:buClr>
                <a:schemeClr val="lt2"/>
              </a:buClr>
              <a:buSzPts val="1400"/>
              <a:buChar char="■"/>
              <a:defRPr/>
            </a:lvl9pPr>
          </a:lstStyle>
          <a:p>
            <a:endParaRPr/>
          </a:p>
        </p:txBody>
      </p:sp>
      <p:sp>
        <p:nvSpPr>
          <p:cNvPr id="520" name="Google Shape;520;p71"/>
          <p:cNvSpPr txBox="1">
            <a:spLocks noGrp="1"/>
          </p:cNvSpPr>
          <p:nvPr>
            <p:ph type="dt" idx="10"/>
          </p:nvPr>
        </p:nvSpPr>
        <p:spPr>
          <a:xfrm>
            <a:off x="1042988" y="4840039"/>
            <a:ext cx="903300" cy="303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21" name="Google Shape;521;p71"/>
          <p:cNvSpPr txBox="1">
            <a:spLocks noGrp="1"/>
          </p:cNvSpPr>
          <p:nvPr>
            <p:ph type="ftr" idx="11"/>
          </p:nvPr>
        </p:nvSpPr>
        <p:spPr>
          <a:xfrm>
            <a:off x="2170173" y="4840039"/>
            <a:ext cx="4710600" cy="3036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a:lvl1pPr>
            <a:lvl2pPr lvl="1" algn="l" rtl="0">
              <a:spcBef>
                <a:spcPts val="0"/>
              </a:spcBef>
              <a:spcAft>
                <a:spcPts val="0"/>
              </a:spcAft>
              <a:buSzPts val="1100"/>
              <a:buNone/>
              <a:defRPr/>
            </a:lvl2pPr>
            <a:lvl3pPr lvl="2" algn="l" rtl="0">
              <a:spcBef>
                <a:spcPts val="0"/>
              </a:spcBef>
              <a:spcAft>
                <a:spcPts val="0"/>
              </a:spcAft>
              <a:buSzPts val="1100"/>
              <a:buNone/>
              <a:defRPr/>
            </a:lvl3pPr>
            <a:lvl4pPr lvl="3" algn="l" rtl="0">
              <a:spcBef>
                <a:spcPts val="0"/>
              </a:spcBef>
              <a:spcAft>
                <a:spcPts val="0"/>
              </a:spcAft>
              <a:buSzPts val="1100"/>
              <a:buNone/>
              <a:defRPr/>
            </a:lvl4pPr>
            <a:lvl5pPr lvl="4" algn="l" rtl="0">
              <a:spcBef>
                <a:spcPts val="0"/>
              </a:spcBef>
              <a:spcAft>
                <a:spcPts val="0"/>
              </a:spcAft>
              <a:buSzPts val="1100"/>
              <a:buNone/>
              <a:defRPr/>
            </a:lvl5pPr>
            <a:lvl6pPr lvl="5" algn="l" rtl="0">
              <a:spcBef>
                <a:spcPts val="0"/>
              </a:spcBef>
              <a:spcAft>
                <a:spcPts val="0"/>
              </a:spcAft>
              <a:buSzPts val="1100"/>
              <a:buNone/>
              <a:defRPr/>
            </a:lvl6pPr>
            <a:lvl7pPr lvl="6" algn="l" rtl="0">
              <a:spcBef>
                <a:spcPts val="0"/>
              </a:spcBef>
              <a:spcAft>
                <a:spcPts val="0"/>
              </a:spcAft>
              <a:buSzPts val="1100"/>
              <a:buNone/>
              <a:defRPr/>
            </a:lvl7pPr>
            <a:lvl8pPr lvl="7" algn="l" rtl="0">
              <a:spcBef>
                <a:spcPts val="0"/>
              </a:spcBef>
              <a:spcAft>
                <a:spcPts val="0"/>
              </a:spcAft>
              <a:buSzPts val="1100"/>
              <a:buNone/>
              <a:defRPr/>
            </a:lvl8pPr>
            <a:lvl9pPr lvl="8" algn="l" rtl="0">
              <a:spcBef>
                <a:spcPts val="0"/>
              </a:spcBef>
              <a:spcAft>
                <a:spcPts val="0"/>
              </a:spcAft>
              <a:buSzPts val="1100"/>
              <a:buNone/>
              <a:defRPr/>
            </a:lvl9pPr>
          </a:lstStyle>
          <a:p>
            <a:endParaRPr/>
          </a:p>
        </p:txBody>
      </p:sp>
      <p:sp>
        <p:nvSpPr>
          <p:cNvPr id="522" name="Google Shape;522;p71"/>
          <p:cNvSpPr txBox="1">
            <a:spLocks noGrp="1"/>
          </p:cNvSpPr>
          <p:nvPr>
            <p:ph type="sldNum" idx="12"/>
          </p:nvPr>
        </p:nvSpPr>
        <p:spPr>
          <a:xfrm>
            <a:off x="7104552" y="4840039"/>
            <a:ext cx="1197300" cy="3036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theme" Target="../theme/theme3.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image" Target="../media/image1.jpg"/><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theme" Target="../theme/theme5.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0.xml"/><Relationship Id="rId3" Type="http://schemas.openxmlformats.org/officeDocument/2006/relationships/slideLayout" Target="../slideLayouts/slideLayout55.xml"/><Relationship Id="rId7" Type="http://schemas.openxmlformats.org/officeDocument/2006/relationships/slideLayout" Target="../slideLayouts/slideLayout59.xml"/><Relationship Id="rId12" Type="http://schemas.openxmlformats.org/officeDocument/2006/relationships/theme" Target="../theme/theme6.xml"/><Relationship Id="rId2" Type="http://schemas.openxmlformats.org/officeDocument/2006/relationships/slideLayout" Target="../slideLayouts/slideLayout54.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0" Type="http://schemas.openxmlformats.org/officeDocument/2006/relationships/slideLayout" Target="../slideLayouts/slideLayout62.xml"/><Relationship Id="rId4" Type="http://schemas.openxmlformats.org/officeDocument/2006/relationships/slideLayout" Target="../slideLayouts/slideLayout56.xml"/><Relationship Id="rId9" Type="http://schemas.openxmlformats.org/officeDocument/2006/relationships/slideLayout" Target="../slideLayouts/slideLayout61.xml"/></Relationships>
</file>

<file path=ppt/slideMasters/_rels/slideMaster7.xml.rels><?xml version="1.0" encoding="UTF-8" standalone="yes"?>
<Relationships xmlns="http://schemas.openxmlformats.org/package/2006/relationships"><Relationship Id="rId2" Type="http://schemas.openxmlformats.org/officeDocument/2006/relationships/theme" Target="../theme/theme7.xml"/><Relationship Id="rId1"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BF900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628650" y="273844"/>
            <a:ext cx="7886700" cy="994200"/>
          </a:xfrm>
          <a:prstGeom prst="rect">
            <a:avLst/>
          </a:prstGeom>
          <a:noFill/>
          <a:ln>
            <a:noFill/>
          </a:ln>
        </p:spPr>
        <p:txBody>
          <a:bodyPr spcFirstLastPara="1" wrap="square" lIns="68575" tIns="34275" rIns="68575" bIns="34275" anchor="ctr" anchorCtr="0">
            <a:no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67" name="Google Shape;67;p15"/>
          <p:cNvSpPr txBox="1">
            <a:spLocks noGrp="1"/>
          </p:cNvSpPr>
          <p:nvPr>
            <p:ph type="body" idx="1"/>
          </p:nvPr>
        </p:nvSpPr>
        <p:spPr>
          <a:xfrm>
            <a:off x="628650" y="1369219"/>
            <a:ext cx="7886700" cy="3263400"/>
          </a:xfrm>
          <a:prstGeom prst="rect">
            <a:avLst/>
          </a:prstGeom>
          <a:noFill/>
          <a:ln>
            <a:noFill/>
          </a:ln>
        </p:spPr>
        <p:txBody>
          <a:bodyPr spcFirstLastPara="1" wrap="square" lIns="68575" tIns="34275" rIns="68575" bIns="34275" anchor="t" anchorCtr="0">
            <a:no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8" name="Google Shape;68;p15"/>
          <p:cNvSpPr txBox="1">
            <a:spLocks noGrp="1"/>
          </p:cNvSpPr>
          <p:nvPr>
            <p:ph type="dt" idx="10"/>
          </p:nvPr>
        </p:nvSpPr>
        <p:spPr>
          <a:xfrm>
            <a:off x="628650" y="4767263"/>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69" name="Google Shape;69;p15"/>
          <p:cNvSpPr txBox="1">
            <a:spLocks noGrp="1"/>
          </p:cNvSpPr>
          <p:nvPr>
            <p:ph type="ftr" idx="11"/>
          </p:nvPr>
        </p:nvSpPr>
        <p:spPr>
          <a:xfrm>
            <a:off x="3028950"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70" name="Google Shape;70;p15"/>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888888"/>
                </a:solidFill>
                <a:latin typeface="Calibri"/>
                <a:ea typeface="Calibri"/>
                <a:cs typeface="Calibri"/>
                <a:sym typeface="Calibri"/>
              </a:defRPr>
            </a:lvl1pPr>
            <a:lvl2pPr marL="0" marR="0" lvl="1" indent="0" algn="r" rtl="0">
              <a:spcBef>
                <a:spcPts val="0"/>
              </a:spcBef>
              <a:buNone/>
              <a:defRPr sz="900" b="0" i="0" u="none" strike="noStrike" cap="none">
                <a:solidFill>
                  <a:srgbClr val="888888"/>
                </a:solidFill>
                <a:latin typeface="Calibri"/>
                <a:ea typeface="Calibri"/>
                <a:cs typeface="Calibri"/>
                <a:sym typeface="Calibri"/>
              </a:defRPr>
            </a:lvl2pPr>
            <a:lvl3pPr marL="0" marR="0" lvl="2" indent="0" algn="r" rtl="0">
              <a:spcBef>
                <a:spcPts val="0"/>
              </a:spcBef>
              <a:buNone/>
              <a:defRPr sz="900" b="0" i="0" u="none" strike="noStrike" cap="none">
                <a:solidFill>
                  <a:srgbClr val="888888"/>
                </a:solidFill>
                <a:latin typeface="Calibri"/>
                <a:ea typeface="Calibri"/>
                <a:cs typeface="Calibri"/>
                <a:sym typeface="Calibri"/>
              </a:defRPr>
            </a:lvl3pPr>
            <a:lvl4pPr marL="0" marR="0" lvl="3" indent="0" algn="r" rtl="0">
              <a:spcBef>
                <a:spcPts val="0"/>
              </a:spcBef>
              <a:buNone/>
              <a:defRPr sz="900" b="0" i="0" u="none" strike="noStrike" cap="none">
                <a:solidFill>
                  <a:srgbClr val="888888"/>
                </a:solidFill>
                <a:latin typeface="Calibri"/>
                <a:ea typeface="Calibri"/>
                <a:cs typeface="Calibri"/>
                <a:sym typeface="Calibri"/>
              </a:defRPr>
            </a:lvl4pPr>
            <a:lvl5pPr marL="0" marR="0" lvl="4" indent="0" algn="r" rtl="0">
              <a:spcBef>
                <a:spcPts val="0"/>
              </a:spcBef>
              <a:buNone/>
              <a:defRPr sz="900" b="0" i="0" u="none" strike="noStrike" cap="none">
                <a:solidFill>
                  <a:srgbClr val="888888"/>
                </a:solidFill>
                <a:latin typeface="Calibri"/>
                <a:ea typeface="Calibri"/>
                <a:cs typeface="Calibri"/>
                <a:sym typeface="Calibri"/>
              </a:defRPr>
            </a:lvl5pPr>
            <a:lvl6pPr marL="0" marR="0" lvl="5" indent="0" algn="r" rtl="0">
              <a:spcBef>
                <a:spcPts val="0"/>
              </a:spcBef>
              <a:buNone/>
              <a:defRPr sz="900" b="0" i="0" u="none" strike="noStrike" cap="none">
                <a:solidFill>
                  <a:srgbClr val="888888"/>
                </a:solidFill>
                <a:latin typeface="Calibri"/>
                <a:ea typeface="Calibri"/>
                <a:cs typeface="Calibri"/>
                <a:sym typeface="Calibri"/>
              </a:defRPr>
            </a:lvl6pPr>
            <a:lvl7pPr marL="0" marR="0" lvl="6" indent="0" algn="r" rtl="0">
              <a:spcBef>
                <a:spcPts val="0"/>
              </a:spcBef>
              <a:buNone/>
              <a:defRPr sz="900" b="0" i="0" u="none" strike="noStrike" cap="none">
                <a:solidFill>
                  <a:srgbClr val="888888"/>
                </a:solidFill>
                <a:latin typeface="Calibri"/>
                <a:ea typeface="Calibri"/>
                <a:cs typeface="Calibri"/>
                <a:sym typeface="Calibri"/>
              </a:defRPr>
            </a:lvl7pPr>
            <a:lvl8pPr marL="0" marR="0" lvl="7" indent="0" algn="r" rtl="0">
              <a:spcBef>
                <a:spcPts val="0"/>
              </a:spcBef>
              <a:buNone/>
              <a:defRPr sz="900" b="0" i="0" u="none" strike="noStrike" cap="none">
                <a:solidFill>
                  <a:srgbClr val="888888"/>
                </a:solidFill>
                <a:latin typeface="Calibri"/>
                <a:ea typeface="Calibri"/>
                <a:cs typeface="Calibri"/>
                <a:sym typeface="Calibri"/>
              </a:defRPr>
            </a:lvl8pPr>
            <a:lvl9pPr marL="0" marR="0" lvl="8" indent="0" algn="r" rtl="0">
              <a:spcBef>
                <a:spcPts val="0"/>
              </a:spcBef>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C4DCE3"/>
            </a:gs>
          </a:gsLst>
          <a:lin ang="5400012" scaled="0"/>
        </a:gradFill>
        <a:effectLst/>
      </p:bgPr>
    </p:bg>
    <p:spTree>
      <p:nvGrpSpPr>
        <p:cNvPr id="1" name="Shape 140"/>
        <p:cNvGrpSpPr/>
        <p:nvPr/>
      </p:nvGrpSpPr>
      <p:grpSpPr>
        <a:xfrm>
          <a:off x="0" y="0"/>
          <a:ext cx="0" cy="0"/>
          <a:chOff x="0" y="0"/>
          <a:chExt cx="0" cy="0"/>
        </a:xfrm>
      </p:grpSpPr>
      <p:grpSp>
        <p:nvGrpSpPr>
          <p:cNvPr id="141" name="Google Shape;141;p27"/>
          <p:cNvGrpSpPr/>
          <p:nvPr/>
        </p:nvGrpSpPr>
        <p:grpSpPr>
          <a:xfrm>
            <a:off x="-12" y="171449"/>
            <a:ext cx="2138625" cy="4978942"/>
            <a:chOff x="2487613" y="285750"/>
            <a:chExt cx="2428875" cy="5654676"/>
          </a:xfrm>
        </p:grpSpPr>
        <p:sp>
          <p:nvSpPr>
            <p:cNvPr id="142" name="Google Shape;142;p27"/>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3" name="Google Shape;143;p27"/>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4" name="Google Shape;144;p27"/>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5" name="Google Shape;145;p27"/>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6" name="Google Shape;146;p27"/>
            <p:cNvSpPr/>
            <p:nvPr/>
          </p:nvSpPr>
          <p:spPr>
            <a:xfrm>
              <a:off x="2573338" y="2817813"/>
              <a:ext cx="700088" cy="2835274"/>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7" name="Google Shape;147;p27"/>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8" name="Google Shape;148;p27"/>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49" name="Google Shape;149;p27"/>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0" name="Google Shape;150;p27"/>
            <p:cNvSpPr/>
            <p:nvPr/>
          </p:nvSpPr>
          <p:spPr>
            <a:xfrm>
              <a:off x="3148013" y="1282700"/>
              <a:ext cx="1768475" cy="3448051"/>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1" name="Google Shape;151;p27"/>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2" name="Google Shape;152;p27"/>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3" name="Google Shape;153;p27"/>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nvGrpSpPr>
          <p:cNvPr id="154" name="Google Shape;154;p27"/>
          <p:cNvGrpSpPr/>
          <p:nvPr/>
        </p:nvGrpSpPr>
        <p:grpSpPr>
          <a:xfrm>
            <a:off x="20452" y="119"/>
            <a:ext cx="1767516" cy="5139853"/>
            <a:chOff x="6627813" y="195610"/>
            <a:chExt cx="1952625" cy="5678141"/>
          </a:xfrm>
        </p:grpSpPr>
        <p:sp>
          <p:nvSpPr>
            <p:cNvPr id="155" name="Google Shape;155;p27"/>
            <p:cNvSpPr/>
            <p:nvPr/>
          </p:nvSpPr>
          <p:spPr>
            <a:xfrm>
              <a:off x="6627813" y="195610"/>
              <a:ext cx="409575" cy="3646489"/>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6" name="Google Shape;156;p27"/>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7" name="Google Shape;157;p27"/>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8" name="Google Shape;158;p27"/>
            <p:cNvSpPr/>
            <p:nvPr/>
          </p:nvSpPr>
          <p:spPr>
            <a:xfrm>
              <a:off x="7037388" y="3811588"/>
              <a:ext cx="457200" cy="1852614"/>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59" name="Google Shape;159;p27"/>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0" name="Google Shape;160;p27"/>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1" name="Google Shape;161;p27"/>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2" name="Google Shape;162;p27"/>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3" name="Google Shape;163;p27"/>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4" name="Google Shape;164;p27"/>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5" name="Google Shape;165;p27"/>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6" name="Google Shape;166;p27"/>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167" name="Google Shape;167;p27"/>
          <p:cNvSpPr/>
          <p:nvPr/>
        </p:nvSpPr>
        <p:spPr>
          <a:xfrm>
            <a:off x="0" y="0"/>
            <a:ext cx="1371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8" name="Google Shape;168;p27"/>
          <p:cNvSpPr txBox="1">
            <a:spLocks noGrp="1"/>
          </p:cNvSpPr>
          <p:nvPr>
            <p:ph type="title"/>
          </p:nvPr>
        </p:nvSpPr>
        <p:spPr>
          <a:xfrm>
            <a:off x="1944693" y="468083"/>
            <a:ext cx="6683700" cy="9606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Clr>
                <a:srgbClr val="168DBA"/>
              </a:buClr>
              <a:buSzPts val="2700"/>
              <a:buFont typeface="Century Gothic"/>
              <a:buNone/>
              <a:defRPr sz="2700" b="0" i="0" u="none" strike="noStrike" cap="none">
                <a:solidFill>
                  <a:srgbClr val="168DBA"/>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2"/>
                </a:solidFill>
              </a:defRPr>
            </a:lvl2pPr>
            <a:lvl3pPr marR="0" lvl="2" algn="l" rtl="0">
              <a:spcBef>
                <a:spcPts val="0"/>
              </a:spcBef>
              <a:spcAft>
                <a:spcPts val="0"/>
              </a:spcAft>
              <a:buSzPts val="1100"/>
              <a:buNone/>
              <a:defRPr sz="1400" b="0" i="0" u="none" strike="noStrike" cap="none">
                <a:solidFill>
                  <a:schemeClr val="dk2"/>
                </a:solidFill>
              </a:defRPr>
            </a:lvl3pPr>
            <a:lvl4pPr marR="0" lvl="3" algn="l" rtl="0">
              <a:spcBef>
                <a:spcPts val="0"/>
              </a:spcBef>
              <a:spcAft>
                <a:spcPts val="0"/>
              </a:spcAft>
              <a:buSzPts val="1100"/>
              <a:buNone/>
              <a:defRPr sz="1400" b="0" i="0" u="none" strike="noStrike" cap="none">
                <a:solidFill>
                  <a:schemeClr val="dk2"/>
                </a:solidFill>
              </a:defRPr>
            </a:lvl4pPr>
            <a:lvl5pPr marR="0" lvl="4" algn="l" rtl="0">
              <a:spcBef>
                <a:spcPts val="0"/>
              </a:spcBef>
              <a:spcAft>
                <a:spcPts val="0"/>
              </a:spcAft>
              <a:buSzPts val="1100"/>
              <a:buNone/>
              <a:defRPr sz="1400" b="0" i="0" u="none" strike="noStrike" cap="none">
                <a:solidFill>
                  <a:schemeClr val="dk2"/>
                </a:solidFill>
              </a:defRPr>
            </a:lvl5pPr>
            <a:lvl6pPr marR="0" lvl="5" algn="l" rtl="0">
              <a:spcBef>
                <a:spcPts val="0"/>
              </a:spcBef>
              <a:spcAft>
                <a:spcPts val="0"/>
              </a:spcAft>
              <a:buSzPts val="1100"/>
              <a:buNone/>
              <a:defRPr sz="1400" b="0" i="0" u="none" strike="noStrike" cap="none">
                <a:solidFill>
                  <a:schemeClr val="dk2"/>
                </a:solidFill>
              </a:defRPr>
            </a:lvl6pPr>
            <a:lvl7pPr marR="0" lvl="6" algn="l" rtl="0">
              <a:spcBef>
                <a:spcPts val="0"/>
              </a:spcBef>
              <a:spcAft>
                <a:spcPts val="0"/>
              </a:spcAft>
              <a:buSzPts val="1100"/>
              <a:buNone/>
              <a:defRPr sz="1400" b="0" i="0" u="none" strike="noStrike" cap="none">
                <a:solidFill>
                  <a:schemeClr val="dk2"/>
                </a:solidFill>
              </a:defRPr>
            </a:lvl7pPr>
            <a:lvl8pPr marR="0" lvl="7" algn="l" rtl="0">
              <a:spcBef>
                <a:spcPts val="0"/>
              </a:spcBef>
              <a:spcAft>
                <a:spcPts val="0"/>
              </a:spcAft>
              <a:buSzPts val="1100"/>
              <a:buNone/>
              <a:defRPr sz="1400" b="0" i="0" u="none" strike="noStrike" cap="none">
                <a:solidFill>
                  <a:schemeClr val="dk2"/>
                </a:solidFill>
              </a:defRPr>
            </a:lvl8pPr>
            <a:lvl9pPr marR="0" lvl="8" algn="l" rtl="0">
              <a:spcBef>
                <a:spcPts val="0"/>
              </a:spcBef>
              <a:spcAft>
                <a:spcPts val="0"/>
              </a:spcAft>
              <a:buSzPts val="1100"/>
              <a:buNone/>
              <a:defRPr sz="1400" b="0" i="0" u="none" strike="noStrike" cap="none">
                <a:solidFill>
                  <a:schemeClr val="dk2"/>
                </a:solidFill>
              </a:defRPr>
            </a:lvl9pPr>
          </a:lstStyle>
          <a:p>
            <a:endParaRPr/>
          </a:p>
        </p:txBody>
      </p:sp>
      <p:sp>
        <p:nvSpPr>
          <p:cNvPr id="169" name="Google Shape;169;p27"/>
          <p:cNvSpPr txBox="1">
            <a:spLocks noGrp="1"/>
          </p:cNvSpPr>
          <p:nvPr>
            <p:ph type="body" idx="1"/>
          </p:nvPr>
        </p:nvSpPr>
        <p:spPr>
          <a:xfrm>
            <a:off x="1941909" y="1600200"/>
            <a:ext cx="6686400" cy="2914800"/>
          </a:xfrm>
          <a:prstGeom prst="rect">
            <a:avLst/>
          </a:prstGeom>
          <a:noFill/>
          <a:ln>
            <a:noFill/>
          </a:ln>
        </p:spPr>
        <p:txBody>
          <a:bodyPr spcFirstLastPara="1" wrap="square" lIns="68575" tIns="34275" rIns="68575" bIns="34275" anchor="t" anchorCtr="0">
            <a:noAutofit/>
          </a:bodyPr>
          <a:lstStyle>
            <a:lvl1pPr marL="457200" marR="0" lvl="0" indent="-317500" algn="l" rtl="0">
              <a:spcBef>
                <a:spcPts val="800"/>
              </a:spcBef>
              <a:spcAft>
                <a:spcPts val="0"/>
              </a:spcAft>
              <a:buClr>
                <a:schemeClr val="accent1"/>
              </a:buClr>
              <a:buSzPts val="1400"/>
              <a:buFont typeface="Noto Sans Symbols"/>
              <a:buChar char="🠶"/>
              <a:defRPr sz="1400" b="0" i="0" u="none" strike="noStrike" cap="none">
                <a:solidFill>
                  <a:srgbClr val="3F3F3F"/>
                </a:solidFill>
                <a:latin typeface="Century Gothic"/>
                <a:ea typeface="Century Gothic"/>
                <a:cs typeface="Century Gothic"/>
                <a:sym typeface="Century Gothic"/>
              </a:defRPr>
            </a:lvl1pPr>
            <a:lvl2pPr marL="914400" marR="0" lvl="1" indent="-304800" algn="l" rtl="0">
              <a:spcBef>
                <a:spcPts val="800"/>
              </a:spcBef>
              <a:spcAft>
                <a:spcPts val="0"/>
              </a:spcAft>
              <a:buClr>
                <a:schemeClr val="accent1"/>
              </a:buClr>
              <a:buSzPts val="1200"/>
              <a:buFont typeface="Noto Sans Symbols"/>
              <a:buChar char="🠶"/>
              <a:defRPr sz="1200" b="0" i="0" u="none" strike="noStrike" cap="none">
                <a:solidFill>
                  <a:srgbClr val="3F3F3F"/>
                </a:solidFill>
                <a:latin typeface="Century Gothic"/>
                <a:ea typeface="Century Gothic"/>
                <a:cs typeface="Century Gothic"/>
                <a:sym typeface="Century Gothic"/>
              </a:defRPr>
            </a:lvl2pPr>
            <a:lvl3pPr marL="1371600" marR="0" lvl="2" indent="-298450" algn="l" rtl="0">
              <a:spcBef>
                <a:spcPts val="800"/>
              </a:spcBef>
              <a:spcAft>
                <a:spcPts val="0"/>
              </a:spcAft>
              <a:buClr>
                <a:schemeClr val="accent1"/>
              </a:buClr>
              <a:buSzPts val="1100"/>
              <a:buFont typeface="Noto Sans Symbols"/>
              <a:buChar char="🠶"/>
              <a:defRPr sz="1100" b="0" i="0" u="none" strike="noStrike" cap="none">
                <a:solidFill>
                  <a:srgbClr val="3F3F3F"/>
                </a:solidFill>
                <a:latin typeface="Century Gothic"/>
                <a:ea typeface="Century Gothic"/>
                <a:cs typeface="Century Gothic"/>
                <a:sym typeface="Century Gothic"/>
              </a:defRPr>
            </a:lvl3pPr>
            <a:lvl4pPr marL="1828800" marR="0" lvl="3" indent="-285750" algn="l" rtl="0">
              <a:spcBef>
                <a:spcPts val="800"/>
              </a:spcBef>
              <a:spcAft>
                <a:spcPts val="0"/>
              </a:spcAft>
              <a:buClr>
                <a:schemeClr val="accent1"/>
              </a:buClr>
              <a:buSzPts val="900"/>
              <a:buFont typeface="Noto Sans Symbols"/>
              <a:buChar char="🠶"/>
              <a:defRPr sz="900" b="0" i="0" u="none" strike="noStrike" cap="none">
                <a:solidFill>
                  <a:srgbClr val="3F3F3F"/>
                </a:solidFill>
                <a:latin typeface="Century Gothic"/>
                <a:ea typeface="Century Gothic"/>
                <a:cs typeface="Century Gothic"/>
                <a:sym typeface="Century Gothic"/>
              </a:defRPr>
            </a:lvl4pPr>
            <a:lvl5pPr marL="2286000" marR="0" lvl="4" indent="-285750" algn="l" rtl="0">
              <a:spcBef>
                <a:spcPts val="800"/>
              </a:spcBef>
              <a:spcAft>
                <a:spcPts val="0"/>
              </a:spcAft>
              <a:buClr>
                <a:schemeClr val="accent1"/>
              </a:buClr>
              <a:buSzPts val="900"/>
              <a:buFont typeface="Noto Sans Symbols"/>
              <a:buChar char="🠶"/>
              <a:defRPr sz="900" b="0" i="0" u="none" strike="noStrike" cap="none">
                <a:solidFill>
                  <a:srgbClr val="3F3F3F"/>
                </a:solidFill>
                <a:latin typeface="Century Gothic"/>
                <a:ea typeface="Century Gothic"/>
                <a:cs typeface="Century Gothic"/>
                <a:sym typeface="Century Gothic"/>
              </a:defRPr>
            </a:lvl5pPr>
            <a:lvl6pPr marL="2743200" marR="0" lvl="5" indent="-285750" algn="l" rtl="0">
              <a:spcBef>
                <a:spcPts val="800"/>
              </a:spcBef>
              <a:spcAft>
                <a:spcPts val="0"/>
              </a:spcAft>
              <a:buClr>
                <a:schemeClr val="accent1"/>
              </a:buClr>
              <a:buSzPts val="900"/>
              <a:buFont typeface="Noto Sans Symbols"/>
              <a:buChar char="🠶"/>
              <a:defRPr sz="900" b="0" i="0" u="none" strike="noStrike" cap="none">
                <a:solidFill>
                  <a:srgbClr val="3F3F3F"/>
                </a:solidFill>
                <a:latin typeface="Century Gothic"/>
                <a:ea typeface="Century Gothic"/>
                <a:cs typeface="Century Gothic"/>
                <a:sym typeface="Century Gothic"/>
              </a:defRPr>
            </a:lvl6pPr>
            <a:lvl7pPr marL="3200400" marR="0" lvl="6" indent="-285750" algn="l" rtl="0">
              <a:spcBef>
                <a:spcPts val="800"/>
              </a:spcBef>
              <a:spcAft>
                <a:spcPts val="0"/>
              </a:spcAft>
              <a:buClr>
                <a:schemeClr val="accent1"/>
              </a:buClr>
              <a:buSzPts val="900"/>
              <a:buFont typeface="Noto Sans Symbols"/>
              <a:buChar char="🠶"/>
              <a:defRPr sz="900" b="0" i="0" u="none" strike="noStrike" cap="none">
                <a:solidFill>
                  <a:srgbClr val="3F3F3F"/>
                </a:solidFill>
                <a:latin typeface="Century Gothic"/>
                <a:ea typeface="Century Gothic"/>
                <a:cs typeface="Century Gothic"/>
                <a:sym typeface="Century Gothic"/>
              </a:defRPr>
            </a:lvl7pPr>
            <a:lvl8pPr marL="3657600" marR="0" lvl="7" indent="-285750" algn="l" rtl="0">
              <a:spcBef>
                <a:spcPts val="800"/>
              </a:spcBef>
              <a:spcAft>
                <a:spcPts val="0"/>
              </a:spcAft>
              <a:buClr>
                <a:schemeClr val="accent1"/>
              </a:buClr>
              <a:buSzPts val="900"/>
              <a:buFont typeface="Noto Sans Symbols"/>
              <a:buChar char="🠶"/>
              <a:defRPr sz="900" b="0" i="0" u="none" strike="noStrike" cap="none">
                <a:solidFill>
                  <a:srgbClr val="3F3F3F"/>
                </a:solidFill>
                <a:latin typeface="Century Gothic"/>
                <a:ea typeface="Century Gothic"/>
                <a:cs typeface="Century Gothic"/>
                <a:sym typeface="Century Gothic"/>
              </a:defRPr>
            </a:lvl8pPr>
            <a:lvl9pPr marL="4114800" marR="0" lvl="8" indent="-285750" algn="l" rtl="0">
              <a:spcBef>
                <a:spcPts val="800"/>
              </a:spcBef>
              <a:spcAft>
                <a:spcPts val="0"/>
              </a:spcAft>
              <a:buClr>
                <a:schemeClr val="accent1"/>
              </a:buClr>
              <a:buSzPts val="900"/>
              <a:buFont typeface="Noto Sans Symbols"/>
              <a:buChar char="🠶"/>
              <a:defRPr sz="900" b="0" i="0" u="none" strike="noStrike" cap="none">
                <a:solidFill>
                  <a:srgbClr val="3F3F3F"/>
                </a:solidFill>
                <a:latin typeface="Century Gothic"/>
                <a:ea typeface="Century Gothic"/>
                <a:cs typeface="Century Gothic"/>
                <a:sym typeface="Century Gothic"/>
              </a:defRPr>
            </a:lvl9pPr>
          </a:lstStyle>
          <a:p>
            <a:endParaRPr/>
          </a:p>
        </p:txBody>
      </p:sp>
      <p:sp>
        <p:nvSpPr>
          <p:cNvPr id="170" name="Google Shape;170;p27"/>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7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71" name="Google Shape;171;p27"/>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b="0" i="0" u="none" strike="noStrike" cap="none">
                <a:solidFill>
                  <a:srgbClr val="888888"/>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dk1"/>
                </a:solidFill>
                <a:latin typeface="Century Gothic"/>
                <a:ea typeface="Century Gothic"/>
                <a:cs typeface="Century Gothic"/>
                <a:sym typeface="Century Gothic"/>
              </a:defRPr>
            </a:lvl9pPr>
          </a:lstStyle>
          <a:p>
            <a:endParaRPr/>
          </a:p>
        </p:txBody>
      </p:sp>
      <p:sp>
        <p:nvSpPr>
          <p:cNvPr id="172" name="Google Shape;172;p27"/>
          <p:cNvSpPr txBox="1">
            <a:spLocks noGrp="1"/>
          </p:cNvSpPr>
          <p:nvPr>
            <p:ph type="sldNum" idx="12"/>
          </p:nvPr>
        </p:nvSpPr>
        <p:spPr>
          <a:xfrm>
            <a:off x="398859" y="590836"/>
            <a:ext cx="5847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500" b="0" i="0" u="none" strike="noStrike" cap="none">
                <a:solidFill>
                  <a:srgbClr val="FEFFFF"/>
                </a:solidFill>
                <a:latin typeface="Century Gothic"/>
                <a:ea typeface="Century Gothic"/>
                <a:cs typeface="Century Gothic"/>
                <a:sym typeface="Century Gothic"/>
              </a:defRPr>
            </a:lvl1pPr>
            <a:lvl2pPr marL="0" marR="0" lvl="1" indent="0" algn="r" rtl="0">
              <a:spcBef>
                <a:spcPts val="0"/>
              </a:spcBef>
              <a:buNone/>
              <a:defRPr sz="1500" b="0" i="0" u="none" strike="noStrike" cap="none">
                <a:solidFill>
                  <a:srgbClr val="FEFFFF"/>
                </a:solidFill>
                <a:latin typeface="Century Gothic"/>
                <a:ea typeface="Century Gothic"/>
                <a:cs typeface="Century Gothic"/>
                <a:sym typeface="Century Gothic"/>
              </a:defRPr>
            </a:lvl2pPr>
            <a:lvl3pPr marL="0" marR="0" lvl="2" indent="0" algn="r" rtl="0">
              <a:spcBef>
                <a:spcPts val="0"/>
              </a:spcBef>
              <a:buNone/>
              <a:defRPr sz="1500" b="0" i="0" u="none" strike="noStrike" cap="none">
                <a:solidFill>
                  <a:srgbClr val="FEFFFF"/>
                </a:solidFill>
                <a:latin typeface="Century Gothic"/>
                <a:ea typeface="Century Gothic"/>
                <a:cs typeface="Century Gothic"/>
                <a:sym typeface="Century Gothic"/>
              </a:defRPr>
            </a:lvl3pPr>
            <a:lvl4pPr marL="0" marR="0" lvl="3" indent="0" algn="r" rtl="0">
              <a:spcBef>
                <a:spcPts val="0"/>
              </a:spcBef>
              <a:buNone/>
              <a:defRPr sz="1500" b="0" i="0" u="none" strike="noStrike" cap="none">
                <a:solidFill>
                  <a:srgbClr val="FEFFFF"/>
                </a:solidFill>
                <a:latin typeface="Century Gothic"/>
                <a:ea typeface="Century Gothic"/>
                <a:cs typeface="Century Gothic"/>
                <a:sym typeface="Century Gothic"/>
              </a:defRPr>
            </a:lvl4pPr>
            <a:lvl5pPr marL="0" marR="0" lvl="4" indent="0" algn="r" rtl="0">
              <a:spcBef>
                <a:spcPts val="0"/>
              </a:spcBef>
              <a:buNone/>
              <a:defRPr sz="1500" b="0" i="0" u="none" strike="noStrike" cap="none">
                <a:solidFill>
                  <a:srgbClr val="FEFFFF"/>
                </a:solidFill>
                <a:latin typeface="Century Gothic"/>
                <a:ea typeface="Century Gothic"/>
                <a:cs typeface="Century Gothic"/>
                <a:sym typeface="Century Gothic"/>
              </a:defRPr>
            </a:lvl5pPr>
            <a:lvl6pPr marL="0" marR="0" lvl="5" indent="0" algn="r" rtl="0">
              <a:spcBef>
                <a:spcPts val="0"/>
              </a:spcBef>
              <a:buNone/>
              <a:defRPr sz="1500" b="0" i="0" u="none" strike="noStrike" cap="none">
                <a:solidFill>
                  <a:srgbClr val="FEFFFF"/>
                </a:solidFill>
                <a:latin typeface="Century Gothic"/>
                <a:ea typeface="Century Gothic"/>
                <a:cs typeface="Century Gothic"/>
                <a:sym typeface="Century Gothic"/>
              </a:defRPr>
            </a:lvl6pPr>
            <a:lvl7pPr marL="0" marR="0" lvl="6" indent="0" algn="r" rtl="0">
              <a:spcBef>
                <a:spcPts val="0"/>
              </a:spcBef>
              <a:buNone/>
              <a:defRPr sz="1500" b="0" i="0" u="none" strike="noStrike" cap="none">
                <a:solidFill>
                  <a:srgbClr val="FEFFFF"/>
                </a:solidFill>
                <a:latin typeface="Century Gothic"/>
                <a:ea typeface="Century Gothic"/>
                <a:cs typeface="Century Gothic"/>
                <a:sym typeface="Century Gothic"/>
              </a:defRPr>
            </a:lvl7pPr>
            <a:lvl8pPr marL="0" marR="0" lvl="7" indent="0" algn="r" rtl="0">
              <a:spcBef>
                <a:spcPts val="0"/>
              </a:spcBef>
              <a:buNone/>
              <a:defRPr sz="1500" b="0" i="0" u="none" strike="noStrike" cap="none">
                <a:solidFill>
                  <a:srgbClr val="FEFFFF"/>
                </a:solidFill>
                <a:latin typeface="Century Gothic"/>
                <a:ea typeface="Century Gothic"/>
                <a:cs typeface="Century Gothic"/>
                <a:sym typeface="Century Gothic"/>
              </a:defRPr>
            </a:lvl8pPr>
            <a:lvl9pPr marL="0" marR="0" lvl="8" indent="0" algn="r" rtl="0">
              <a:spcBef>
                <a:spcPts val="0"/>
              </a:spcBef>
              <a:buNone/>
              <a:defRPr sz="1500" b="0" i="0" u="none" strike="noStrike" cap="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a:gsLst>
            <a:gs pos="0">
              <a:srgbClr val="788A99"/>
            </a:gs>
            <a:gs pos="100000">
              <a:srgbClr val="26516A"/>
            </a:gs>
          </a:gsLst>
          <a:lin ang="5400012" scaled="0"/>
        </a:gradFill>
        <a:effectLst/>
      </p:bgPr>
    </p:bg>
    <p:spTree>
      <p:nvGrpSpPr>
        <p:cNvPr id="1" name="Shape 295"/>
        <p:cNvGrpSpPr/>
        <p:nvPr/>
      </p:nvGrpSpPr>
      <p:grpSpPr>
        <a:xfrm>
          <a:off x="0" y="0"/>
          <a:ext cx="0" cy="0"/>
          <a:chOff x="0" y="0"/>
          <a:chExt cx="0" cy="0"/>
        </a:xfrm>
      </p:grpSpPr>
      <p:grpSp>
        <p:nvGrpSpPr>
          <p:cNvPr id="296" name="Google Shape;296;p44"/>
          <p:cNvGrpSpPr/>
          <p:nvPr/>
        </p:nvGrpSpPr>
        <p:grpSpPr>
          <a:xfrm>
            <a:off x="-12" y="171449"/>
            <a:ext cx="2138625" cy="4978942"/>
            <a:chOff x="2487613" y="285750"/>
            <a:chExt cx="2428875" cy="5654676"/>
          </a:xfrm>
        </p:grpSpPr>
        <p:sp>
          <p:nvSpPr>
            <p:cNvPr id="297" name="Google Shape;297;p44"/>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lt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8" name="Google Shape;298;p44"/>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lt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99" name="Google Shape;299;p44"/>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lt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0" name="Google Shape;300;p44"/>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lt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1" name="Google Shape;301;p44"/>
            <p:cNvSpPr/>
            <p:nvPr/>
          </p:nvSpPr>
          <p:spPr>
            <a:xfrm>
              <a:off x="2573338" y="2817813"/>
              <a:ext cx="700088" cy="2835274"/>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lt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2" name="Google Shape;302;p44"/>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lt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3" name="Google Shape;303;p44"/>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lt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4" name="Google Shape;304;p44"/>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lt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5" name="Google Shape;305;p44"/>
            <p:cNvSpPr/>
            <p:nvPr/>
          </p:nvSpPr>
          <p:spPr>
            <a:xfrm>
              <a:off x="3148013" y="1282700"/>
              <a:ext cx="1768475" cy="3448051"/>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lt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6" name="Google Shape;306;p44"/>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lt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7" name="Google Shape;307;p44"/>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lt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08" name="Google Shape;308;p44"/>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lt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nvGrpSpPr>
          <p:cNvPr id="309" name="Google Shape;309;p44"/>
          <p:cNvGrpSpPr/>
          <p:nvPr/>
        </p:nvGrpSpPr>
        <p:grpSpPr>
          <a:xfrm>
            <a:off x="20452" y="119"/>
            <a:ext cx="1767516" cy="5139853"/>
            <a:chOff x="6627813" y="195610"/>
            <a:chExt cx="1952625" cy="5678141"/>
          </a:xfrm>
        </p:grpSpPr>
        <p:sp>
          <p:nvSpPr>
            <p:cNvPr id="310" name="Google Shape;310;p44"/>
            <p:cNvSpPr/>
            <p:nvPr/>
          </p:nvSpPr>
          <p:spPr>
            <a:xfrm>
              <a:off x="6627813" y="195610"/>
              <a:ext cx="409575" cy="3646489"/>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1" name="Google Shape;311;p44"/>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2" name="Google Shape;312;p44"/>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3" name="Google Shape;313;p44"/>
            <p:cNvSpPr/>
            <p:nvPr/>
          </p:nvSpPr>
          <p:spPr>
            <a:xfrm>
              <a:off x="7037388" y="3811588"/>
              <a:ext cx="457200" cy="1852614"/>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4" name="Google Shape;314;p44"/>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5" name="Google Shape;315;p44"/>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6" name="Google Shape;316;p44"/>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7" name="Google Shape;317;p44"/>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8" name="Google Shape;318;p44"/>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19" name="Google Shape;319;p44"/>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0" name="Google Shape;320;p44"/>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1" name="Google Shape;321;p44"/>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322" name="Google Shape;322;p44"/>
          <p:cNvSpPr/>
          <p:nvPr/>
        </p:nvSpPr>
        <p:spPr>
          <a:xfrm>
            <a:off x="0" y="0"/>
            <a:ext cx="137100" cy="5143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323" name="Google Shape;323;p44"/>
          <p:cNvSpPr txBox="1">
            <a:spLocks noGrp="1"/>
          </p:cNvSpPr>
          <p:nvPr>
            <p:ph type="title"/>
          </p:nvPr>
        </p:nvSpPr>
        <p:spPr>
          <a:xfrm>
            <a:off x="1944693" y="468083"/>
            <a:ext cx="6683700" cy="960600"/>
          </a:xfrm>
          <a:prstGeom prst="rect">
            <a:avLst/>
          </a:prstGeom>
          <a:noFill/>
          <a:ln>
            <a:noFill/>
          </a:ln>
        </p:spPr>
        <p:txBody>
          <a:bodyPr spcFirstLastPara="1" wrap="square" lIns="68575" tIns="34275" rIns="68575" bIns="34275" anchor="t" anchorCtr="0">
            <a:noAutofit/>
          </a:bodyPr>
          <a:lstStyle>
            <a:lvl1pPr marR="0" lvl="0" algn="l" rtl="0">
              <a:spcBef>
                <a:spcPts val="0"/>
              </a:spcBef>
              <a:spcAft>
                <a:spcPts val="0"/>
              </a:spcAft>
              <a:buClr>
                <a:srgbClr val="168DBA"/>
              </a:buClr>
              <a:buSzPts val="2700"/>
              <a:buFont typeface="Century Gothic"/>
              <a:buNone/>
              <a:defRPr sz="2700" b="0" i="0" u="none" strike="noStrike" cap="none">
                <a:solidFill>
                  <a:srgbClr val="168DBA"/>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2"/>
                </a:solidFill>
              </a:defRPr>
            </a:lvl2pPr>
            <a:lvl3pPr marR="0" lvl="2" algn="l" rtl="0">
              <a:spcBef>
                <a:spcPts val="0"/>
              </a:spcBef>
              <a:spcAft>
                <a:spcPts val="0"/>
              </a:spcAft>
              <a:buSzPts val="1100"/>
              <a:buNone/>
              <a:defRPr sz="1400" b="0" i="0" u="none" strike="noStrike" cap="none">
                <a:solidFill>
                  <a:schemeClr val="lt2"/>
                </a:solidFill>
              </a:defRPr>
            </a:lvl3pPr>
            <a:lvl4pPr marR="0" lvl="3" algn="l" rtl="0">
              <a:spcBef>
                <a:spcPts val="0"/>
              </a:spcBef>
              <a:spcAft>
                <a:spcPts val="0"/>
              </a:spcAft>
              <a:buSzPts val="1100"/>
              <a:buNone/>
              <a:defRPr sz="1400" b="0" i="0" u="none" strike="noStrike" cap="none">
                <a:solidFill>
                  <a:schemeClr val="lt2"/>
                </a:solidFill>
              </a:defRPr>
            </a:lvl4pPr>
            <a:lvl5pPr marR="0" lvl="4" algn="l" rtl="0">
              <a:spcBef>
                <a:spcPts val="0"/>
              </a:spcBef>
              <a:spcAft>
                <a:spcPts val="0"/>
              </a:spcAft>
              <a:buSzPts val="1100"/>
              <a:buNone/>
              <a:defRPr sz="1400" b="0" i="0" u="none" strike="noStrike" cap="none">
                <a:solidFill>
                  <a:schemeClr val="lt2"/>
                </a:solidFill>
              </a:defRPr>
            </a:lvl5pPr>
            <a:lvl6pPr marR="0" lvl="5" algn="l" rtl="0">
              <a:spcBef>
                <a:spcPts val="0"/>
              </a:spcBef>
              <a:spcAft>
                <a:spcPts val="0"/>
              </a:spcAft>
              <a:buSzPts val="1100"/>
              <a:buNone/>
              <a:defRPr sz="1400" b="0" i="0" u="none" strike="noStrike" cap="none">
                <a:solidFill>
                  <a:schemeClr val="lt2"/>
                </a:solidFill>
              </a:defRPr>
            </a:lvl6pPr>
            <a:lvl7pPr marR="0" lvl="6" algn="l" rtl="0">
              <a:spcBef>
                <a:spcPts val="0"/>
              </a:spcBef>
              <a:spcAft>
                <a:spcPts val="0"/>
              </a:spcAft>
              <a:buSzPts val="1100"/>
              <a:buNone/>
              <a:defRPr sz="1400" b="0" i="0" u="none" strike="noStrike" cap="none">
                <a:solidFill>
                  <a:schemeClr val="lt2"/>
                </a:solidFill>
              </a:defRPr>
            </a:lvl7pPr>
            <a:lvl8pPr marR="0" lvl="7" algn="l" rtl="0">
              <a:spcBef>
                <a:spcPts val="0"/>
              </a:spcBef>
              <a:spcAft>
                <a:spcPts val="0"/>
              </a:spcAft>
              <a:buSzPts val="1100"/>
              <a:buNone/>
              <a:defRPr sz="1400" b="0" i="0" u="none" strike="noStrike" cap="none">
                <a:solidFill>
                  <a:schemeClr val="lt2"/>
                </a:solidFill>
              </a:defRPr>
            </a:lvl8pPr>
            <a:lvl9pPr marR="0" lvl="8" algn="l" rtl="0">
              <a:spcBef>
                <a:spcPts val="0"/>
              </a:spcBef>
              <a:spcAft>
                <a:spcPts val="0"/>
              </a:spcAft>
              <a:buSzPts val="1100"/>
              <a:buNone/>
              <a:defRPr sz="1400" b="0" i="0" u="none" strike="noStrike" cap="none">
                <a:solidFill>
                  <a:schemeClr val="lt2"/>
                </a:solidFill>
              </a:defRPr>
            </a:lvl9pPr>
          </a:lstStyle>
          <a:p>
            <a:endParaRPr/>
          </a:p>
        </p:txBody>
      </p:sp>
      <p:sp>
        <p:nvSpPr>
          <p:cNvPr id="324" name="Google Shape;324;p44"/>
          <p:cNvSpPr txBox="1">
            <a:spLocks noGrp="1"/>
          </p:cNvSpPr>
          <p:nvPr>
            <p:ph type="body" idx="1"/>
          </p:nvPr>
        </p:nvSpPr>
        <p:spPr>
          <a:xfrm>
            <a:off x="1941909" y="1600200"/>
            <a:ext cx="6686400" cy="2914800"/>
          </a:xfrm>
          <a:prstGeom prst="rect">
            <a:avLst/>
          </a:prstGeom>
          <a:noFill/>
          <a:ln>
            <a:noFill/>
          </a:ln>
        </p:spPr>
        <p:txBody>
          <a:bodyPr spcFirstLastPara="1" wrap="square" lIns="68575" tIns="34275" rIns="68575" bIns="34275" anchor="t" anchorCtr="0">
            <a:noAutofit/>
          </a:bodyPr>
          <a:lstStyle>
            <a:lvl1pPr marL="457200" marR="0" lvl="0" indent="-317500" algn="l" rtl="0">
              <a:spcBef>
                <a:spcPts val="800"/>
              </a:spcBef>
              <a:spcAft>
                <a:spcPts val="0"/>
              </a:spcAft>
              <a:buClr>
                <a:schemeClr val="accent1"/>
              </a:buClr>
              <a:buSzPts val="1400"/>
              <a:buFont typeface="Noto Sans Symbols"/>
              <a:buChar char="🠶"/>
              <a:defRPr sz="1400" b="0" i="0" u="none" strike="noStrike" cap="none">
                <a:solidFill>
                  <a:srgbClr val="FEFEFE"/>
                </a:solidFill>
                <a:latin typeface="Century Gothic"/>
                <a:ea typeface="Century Gothic"/>
                <a:cs typeface="Century Gothic"/>
                <a:sym typeface="Century Gothic"/>
              </a:defRPr>
            </a:lvl1pPr>
            <a:lvl2pPr marL="914400" marR="0" lvl="1" indent="-304800" algn="l" rtl="0">
              <a:spcBef>
                <a:spcPts val="800"/>
              </a:spcBef>
              <a:spcAft>
                <a:spcPts val="0"/>
              </a:spcAft>
              <a:buClr>
                <a:schemeClr val="accent1"/>
              </a:buClr>
              <a:buSzPts val="1200"/>
              <a:buFont typeface="Noto Sans Symbols"/>
              <a:buChar char="🠶"/>
              <a:defRPr sz="1200" b="0" i="0" u="none" strike="noStrike" cap="none">
                <a:solidFill>
                  <a:srgbClr val="FEFEFE"/>
                </a:solidFill>
                <a:latin typeface="Century Gothic"/>
                <a:ea typeface="Century Gothic"/>
                <a:cs typeface="Century Gothic"/>
                <a:sym typeface="Century Gothic"/>
              </a:defRPr>
            </a:lvl2pPr>
            <a:lvl3pPr marL="1371600" marR="0" lvl="2" indent="-298450" algn="l" rtl="0">
              <a:spcBef>
                <a:spcPts val="800"/>
              </a:spcBef>
              <a:spcAft>
                <a:spcPts val="0"/>
              </a:spcAft>
              <a:buClr>
                <a:schemeClr val="accent1"/>
              </a:buClr>
              <a:buSzPts val="1100"/>
              <a:buFont typeface="Noto Sans Symbols"/>
              <a:buChar char="🠶"/>
              <a:defRPr sz="1100" b="0" i="0" u="none" strike="noStrike" cap="none">
                <a:solidFill>
                  <a:srgbClr val="FEFEFE"/>
                </a:solidFill>
                <a:latin typeface="Century Gothic"/>
                <a:ea typeface="Century Gothic"/>
                <a:cs typeface="Century Gothic"/>
                <a:sym typeface="Century Gothic"/>
              </a:defRPr>
            </a:lvl3pPr>
            <a:lvl4pPr marL="1828800" marR="0" lvl="3" indent="-285750" algn="l" rtl="0">
              <a:spcBef>
                <a:spcPts val="800"/>
              </a:spcBef>
              <a:spcAft>
                <a:spcPts val="0"/>
              </a:spcAft>
              <a:buClr>
                <a:schemeClr val="accent1"/>
              </a:buClr>
              <a:buSzPts val="900"/>
              <a:buFont typeface="Noto Sans Symbols"/>
              <a:buChar char="🠶"/>
              <a:defRPr sz="900" b="0" i="0" u="none" strike="noStrike" cap="none">
                <a:solidFill>
                  <a:srgbClr val="FEFEFE"/>
                </a:solidFill>
                <a:latin typeface="Century Gothic"/>
                <a:ea typeface="Century Gothic"/>
                <a:cs typeface="Century Gothic"/>
                <a:sym typeface="Century Gothic"/>
              </a:defRPr>
            </a:lvl4pPr>
            <a:lvl5pPr marL="2286000" marR="0" lvl="4" indent="-285750" algn="l" rtl="0">
              <a:spcBef>
                <a:spcPts val="800"/>
              </a:spcBef>
              <a:spcAft>
                <a:spcPts val="0"/>
              </a:spcAft>
              <a:buClr>
                <a:schemeClr val="accent1"/>
              </a:buClr>
              <a:buSzPts val="900"/>
              <a:buFont typeface="Noto Sans Symbols"/>
              <a:buChar char="🠶"/>
              <a:defRPr sz="900" b="0" i="0" u="none" strike="noStrike" cap="none">
                <a:solidFill>
                  <a:srgbClr val="FEFEFE"/>
                </a:solidFill>
                <a:latin typeface="Century Gothic"/>
                <a:ea typeface="Century Gothic"/>
                <a:cs typeface="Century Gothic"/>
                <a:sym typeface="Century Gothic"/>
              </a:defRPr>
            </a:lvl5pPr>
            <a:lvl6pPr marL="2743200" marR="0" lvl="5" indent="-285750" algn="l" rtl="0">
              <a:spcBef>
                <a:spcPts val="800"/>
              </a:spcBef>
              <a:spcAft>
                <a:spcPts val="0"/>
              </a:spcAft>
              <a:buClr>
                <a:schemeClr val="accent1"/>
              </a:buClr>
              <a:buSzPts val="900"/>
              <a:buFont typeface="Noto Sans Symbols"/>
              <a:buChar char="🠶"/>
              <a:defRPr sz="900" b="0" i="0" u="none" strike="noStrike" cap="none">
                <a:solidFill>
                  <a:srgbClr val="FEFEFE"/>
                </a:solidFill>
                <a:latin typeface="Century Gothic"/>
                <a:ea typeface="Century Gothic"/>
                <a:cs typeface="Century Gothic"/>
                <a:sym typeface="Century Gothic"/>
              </a:defRPr>
            </a:lvl6pPr>
            <a:lvl7pPr marL="3200400" marR="0" lvl="6" indent="-285750" algn="l" rtl="0">
              <a:spcBef>
                <a:spcPts val="800"/>
              </a:spcBef>
              <a:spcAft>
                <a:spcPts val="0"/>
              </a:spcAft>
              <a:buClr>
                <a:schemeClr val="accent1"/>
              </a:buClr>
              <a:buSzPts val="900"/>
              <a:buFont typeface="Noto Sans Symbols"/>
              <a:buChar char="🠶"/>
              <a:defRPr sz="900" b="0" i="0" u="none" strike="noStrike" cap="none">
                <a:solidFill>
                  <a:srgbClr val="FEFEFE"/>
                </a:solidFill>
                <a:latin typeface="Century Gothic"/>
                <a:ea typeface="Century Gothic"/>
                <a:cs typeface="Century Gothic"/>
                <a:sym typeface="Century Gothic"/>
              </a:defRPr>
            </a:lvl7pPr>
            <a:lvl8pPr marL="3657600" marR="0" lvl="7" indent="-285750" algn="l" rtl="0">
              <a:spcBef>
                <a:spcPts val="800"/>
              </a:spcBef>
              <a:spcAft>
                <a:spcPts val="0"/>
              </a:spcAft>
              <a:buClr>
                <a:schemeClr val="accent1"/>
              </a:buClr>
              <a:buSzPts val="900"/>
              <a:buFont typeface="Noto Sans Symbols"/>
              <a:buChar char="🠶"/>
              <a:defRPr sz="900" b="0" i="0" u="none" strike="noStrike" cap="none">
                <a:solidFill>
                  <a:srgbClr val="FEFEFE"/>
                </a:solidFill>
                <a:latin typeface="Century Gothic"/>
                <a:ea typeface="Century Gothic"/>
                <a:cs typeface="Century Gothic"/>
                <a:sym typeface="Century Gothic"/>
              </a:defRPr>
            </a:lvl8pPr>
            <a:lvl9pPr marL="4114800" marR="0" lvl="8" indent="-285750" algn="l" rtl="0">
              <a:spcBef>
                <a:spcPts val="800"/>
              </a:spcBef>
              <a:spcAft>
                <a:spcPts val="0"/>
              </a:spcAft>
              <a:buClr>
                <a:schemeClr val="accent1"/>
              </a:buClr>
              <a:buSzPts val="900"/>
              <a:buFont typeface="Noto Sans Symbols"/>
              <a:buChar char="🠶"/>
              <a:defRPr sz="900" b="0" i="0" u="none" strike="noStrike" cap="none">
                <a:solidFill>
                  <a:srgbClr val="FEFEFE"/>
                </a:solidFill>
                <a:latin typeface="Century Gothic"/>
                <a:ea typeface="Century Gothic"/>
                <a:cs typeface="Century Gothic"/>
                <a:sym typeface="Century Gothic"/>
              </a:defRPr>
            </a:lvl9pPr>
          </a:lstStyle>
          <a:p>
            <a:endParaRPr/>
          </a:p>
        </p:txBody>
      </p:sp>
      <p:sp>
        <p:nvSpPr>
          <p:cNvPr id="325" name="Google Shape;325;p44"/>
          <p:cNvSpPr txBox="1">
            <a:spLocks noGrp="1"/>
          </p:cNvSpPr>
          <p:nvPr>
            <p:ph type="dt" idx="10"/>
          </p:nvPr>
        </p:nvSpPr>
        <p:spPr>
          <a:xfrm>
            <a:off x="7771209" y="4597828"/>
            <a:ext cx="859800" cy="2778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700">
                <a:solidFill>
                  <a:schemeClr val="lt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326" name="Google Shape;326;p44"/>
          <p:cNvSpPr txBox="1">
            <a:spLocks noGrp="1"/>
          </p:cNvSpPr>
          <p:nvPr>
            <p:ph type="ftr" idx="11"/>
          </p:nvPr>
        </p:nvSpPr>
        <p:spPr>
          <a:xfrm>
            <a:off x="1941909" y="4601856"/>
            <a:ext cx="57150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700">
                <a:solidFill>
                  <a:schemeClr val="lt1"/>
                </a:solidFill>
                <a:latin typeface="Century Gothic"/>
                <a:ea typeface="Century Gothic"/>
                <a:cs typeface="Century Gothic"/>
                <a:sym typeface="Century Gothic"/>
              </a:defRPr>
            </a:lvl1pPr>
            <a:lvl2pPr marR="0" lvl="1"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100"/>
              <a:buNone/>
              <a:defRPr sz="1400" b="0" i="0" u="none" strike="noStrike" cap="none">
                <a:solidFill>
                  <a:schemeClr val="lt1"/>
                </a:solidFill>
                <a:latin typeface="Century Gothic"/>
                <a:ea typeface="Century Gothic"/>
                <a:cs typeface="Century Gothic"/>
                <a:sym typeface="Century Gothic"/>
              </a:defRPr>
            </a:lvl9pPr>
          </a:lstStyle>
          <a:p>
            <a:endParaRPr/>
          </a:p>
        </p:txBody>
      </p:sp>
      <p:sp>
        <p:nvSpPr>
          <p:cNvPr id="327" name="Google Shape;327;p44"/>
          <p:cNvSpPr txBox="1">
            <a:spLocks noGrp="1"/>
          </p:cNvSpPr>
          <p:nvPr>
            <p:ph type="sldNum" idx="12"/>
          </p:nvPr>
        </p:nvSpPr>
        <p:spPr>
          <a:xfrm>
            <a:off x="398859" y="590836"/>
            <a:ext cx="5847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1500" b="0" u="none">
                <a:solidFill>
                  <a:srgbClr val="FEFFFF"/>
                </a:solidFill>
                <a:latin typeface="Century Gothic"/>
                <a:ea typeface="Century Gothic"/>
                <a:cs typeface="Century Gothic"/>
                <a:sym typeface="Century Gothic"/>
              </a:defRPr>
            </a:lvl1pPr>
            <a:lvl2pPr marL="0" marR="0" lvl="1" indent="0" algn="r" rtl="0">
              <a:spcBef>
                <a:spcPts val="0"/>
              </a:spcBef>
              <a:buNone/>
              <a:defRPr sz="1500" b="0" u="none">
                <a:solidFill>
                  <a:srgbClr val="FEFFFF"/>
                </a:solidFill>
                <a:latin typeface="Century Gothic"/>
                <a:ea typeface="Century Gothic"/>
                <a:cs typeface="Century Gothic"/>
                <a:sym typeface="Century Gothic"/>
              </a:defRPr>
            </a:lvl2pPr>
            <a:lvl3pPr marL="0" marR="0" lvl="2" indent="0" algn="r" rtl="0">
              <a:spcBef>
                <a:spcPts val="0"/>
              </a:spcBef>
              <a:buNone/>
              <a:defRPr sz="1500" b="0" u="none">
                <a:solidFill>
                  <a:srgbClr val="FEFFFF"/>
                </a:solidFill>
                <a:latin typeface="Century Gothic"/>
                <a:ea typeface="Century Gothic"/>
                <a:cs typeface="Century Gothic"/>
                <a:sym typeface="Century Gothic"/>
              </a:defRPr>
            </a:lvl3pPr>
            <a:lvl4pPr marL="0" marR="0" lvl="3" indent="0" algn="r" rtl="0">
              <a:spcBef>
                <a:spcPts val="0"/>
              </a:spcBef>
              <a:buNone/>
              <a:defRPr sz="1500" b="0" u="none">
                <a:solidFill>
                  <a:srgbClr val="FEFFFF"/>
                </a:solidFill>
                <a:latin typeface="Century Gothic"/>
                <a:ea typeface="Century Gothic"/>
                <a:cs typeface="Century Gothic"/>
                <a:sym typeface="Century Gothic"/>
              </a:defRPr>
            </a:lvl4pPr>
            <a:lvl5pPr marL="0" marR="0" lvl="4" indent="0" algn="r" rtl="0">
              <a:spcBef>
                <a:spcPts val="0"/>
              </a:spcBef>
              <a:buNone/>
              <a:defRPr sz="1500" b="0" u="none">
                <a:solidFill>
                  <a:srgbClr val="FEFFFF"/>
                </a:solidFill>
                <a:latin typeface="Century Gothic"/>
                <a:ea typeface="Century Gothic"/>
                <a:cs typeface="Century Gothic"/>
                <a:sym typeface="Century Gothic"/>
              </a:defRPr>
            </a:lvl5pPr>
            <a:lvl6pPr marL="0" marR="0" lvl="5" indent="0" algn="r" rtl="0">
              <a:spcBef>
                <a:spcPts val="0"/>
              </a:spcBef>
              <a:buNone/>
              <a:defRPr sz="1500" b="0" u="none">
                <a:solidFill>
                  <a:srgbClr val="FEFFFF"/>
                </a:solidFill>
                <a:latin typeface="Century Gothic"/>
                <a:ea typeface="Century Gothic"/>
                <a:cs typeface="Century Gothic"/>
                <a:sym typeface="Century Gothic"/>
              </a:defRPr>
            </a:lvl6pPr>
            <a:lvl7pPr marL="0" marR="0" lvl="6" indent="0" algn="r" rtl="0">
              <a:spcBef>
                <a:spcPts val="0"/>
              </a:spcBef>
              <a:buNone/>
              <a:defRPr sz="1500" b="0" u="none">
                <a:solidFill>
                  <a:srgbClr val="FEFFFF"/>
                </a:solidFill>
                <a:latin typeface="Century Gothic"/>
                <a:ea typeface="Century Gothic"/>
                <a:cs typeface="Century Gothic"/>
                <a:sym typeface="Century Gothic"/>
              </a:defRPr>
            </a:lvl7pPr>
            <a:lvl8pPr marL="0" marR="0" lvl="7" indent="0" algn="r" rtl="0">
              <a:spcBef>
                <a:spcPts val="0"/>
              </a:spcBef>
              <a:buNone/>
              <a:defRPr sz="1500" b="0" u="none">
                <a:solidFill>
                  <a:srgbClr val="FEFFFF"/>
                </a:solidFill>
                <a:latin typeface="Century Gothic"/>
                <a:ea typeface="Century Gothic"/>
                <a:cs typeface="Century Gothic"/>
                <a:sym typeface="Century Gothic"/>
              </a:defRPr>
            </a:lvl8pPr>
            <a:lvl9pPr marL="0" marR="0" lvl="8" indent="0" algn="r" rtl="0">
              <a:spcBef>
                <a:spcPts val="0"/>
              </a:spcBef>
              <a:buNone/>
              <a:defRPr sz="1500" b="0" u="none">
                <a:solidFill>
                  <a:srgbClr val="FEFFF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8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335"/>
        <p:cNvGrpSpPr/>
        <p:nvPr/>
      </p:nvGrpSpPr>
      <p:grpSpPr>
        <a:xfrm>
          <a:off x="0" y="0"/>
          <a:ext cx="0" cy="0"/>
          <a:chOff x="0" y="0"/>
          <a:chExt cx="0" cy="0"/>
        </a:xfrm>
      </p:grpSpPr>
      <p:sp>
        <p:nvSpPr>
          <p:cNvPr id="336" name="Google Shape;336;p46"/>
          <p:cNvSpPr/>
          <p:nvPr/>
        </p:nvSpPr>
        <p:spPr>
          <a:xfrm>
            <a:off x="0" y="1514607"/>
            <a:ext cx="9144000" cy="3079500"/>
          </a:xfrm>
          <a:prstGeom prst="rect">
            <a:avLst/>
          </a:prstGeom>
          <a:gradFill>
            <a:gsLst>
              <a:gs pos="0">
                <a:srgbClr val="DFDBD5">
                  <a:alpha val="0"/>
                </a:srgbClr>
              </a:gs>
              <a:gs pos="100000">
                <a:schemeClr val="lt2"/>
              </a:gs>
            </a:gsLst>
            <a:lin ang="5400012"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337" name="Google Shape;337;p46"/>
          <p:cNvPicPr preferRelativeResize="0"/>
          <p:nvPr/>
        </p:nvPicPr>
        <p:blipFill rotWithShape="1">
          <a:blip r:embed="rId13">
            <a:alphaModFix/>
          </a:blip>
          <a:srcRect t="1540" b="-1539"/>
          <a:stretch/>
        </p:blipFill>
        <p:spPr>
          <a:xfrm>
            <a:off x="0" y="4594860"/>
            <a:ext cx="9144000" cy="557213"/>
          </a:xfrm>
          <a:prstGeom prst="rect">
            <a:avLst/>
          </a:prstGeom>
          <a:noFill/>
          <a:ln>
            <a:noFill/>
          </a:ln>
        </p:spPr>
      </p:pic>
      <p:sp>
        <p:nvSpPr>
          <p:cNvPr id="338" name="Google Shape;338;p46"/>
          <p:cNvSpPr txBox="1">
            <a:spLocks noGrp="1"/>
          </p:cNvSpPr>
          <p:nvPr>
            <p:ph type="title"/>
          </p:nvPr>
        </p:nvSpPr>
        <p:spPr>
          <a:xfrm>
            <a:off x="1088684" y="603389"/>
            <a:ext cx="7202400" cy="7869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0"/>
              </a:spcBef>
              <a:spcAft>
                <a:spcPts val="0"/>
              </a:spcAft>
              <a:buClr>
                <a:schemeClr val="dk1"/>
              </a:buClr>
              <a:buSzPts val="2400"/>
              <a:buFont typeface="Gill Sans"/>
              <a:buNone/>
              <a:defRPr sz="2400" b="0" i="0" u="none" strike="noStrike" cap="none">
                <a:solidFill>
                  <a:schemeClr val="dk1"/>
                </a:solidFill>
                <a:latin typeface="Gill Sans"/>
                <a:ea typeface="Gill Sans"/>
                <a:cs typeface="Gill Sans"/>
                <a:sym typeface="Gill Sans"/>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339" name="Google Shape;339;p46"/>
          <p:cNvSpPr txBox="1">
            <a:spLocks noGrp="1"/>
          </p:cNvSpPr>
          <p:nvPr>
            <p:ph type="body" idx="1"/>
          </p:nvPr>
        </p:nvSpPr>
        <p:spPr>
          <a:xfrm>
            <a:off x="1088684" y="1511799"/>
            <a:ext cx="7202400" cy="2587800"/>
          </a:xfrm>
          <a:prstGeom prst="rect">
            <a:avLst/>
          </a:prstGeom>
          <a:noFill/>
          <a:ln>
            <a:noFill/>
          </a:ln>
        </p:spPr>
        <p:txBody>
          <a:bodyPr spcFirstLastPara="1" wrap="square" lIns="68575" tIns="34275" rIns="68575" bIns="34275" anchor="t" anchorCtr="0">
            <a:noAutofit/>
          </a:bodyPr>
          <a:lstStyle>
            <a:lvl1pPr marL="457200" marR="0" lvl="0" indent="-323850" algn="l" rtl="0">
              <a:lnSpc>
                <a:spcPct val="120000"/>
              </a:lnSpc>
              <a:spcBef>
                <a:spcPts val="800"/>
              </a:spcBef>
              <a:spcAft>
                <a:spcPts val="0"/>
              </a:spcAft>
              <a:buClr>
                <a:schemeClr val="accent1"/>
              </a:buClr>
              <a:buSzPts val="1500"/>
              <a:buFont typeface="Arial"/>
              <a:buChar char="•"/>
              <a:defRPr sz="1500" b="0" i="0" u="none" strike="noStrike" cap="none">
                <a:solidFill>
                  <a:schemeClr val="dk1"/>
                </a:solidFill>
                <a:latin typeface="Gill Sans"/>
                <a:ea typeface="Gill Sans"/>
                <a:cs typeface="Gill Sans"/>
                <a:sym typeface="Gill Sans"/>
              </a:defRPr>
            </a:lvl1pPr>
            <a:lvl2pPr marL="914400" marR="0" lvl="1" indent="-317500" algn="l" rtl="0">
              <a:lnSpc>
                <a:spcPct val="120000"/>
              </a:lnSpc>
              <a:spcBef>
                <a:spcPts val="400"/>
              </a:spcBef>
              <a:spcAft>
                <a:spcPts val="0"/>
              </a:spcAft>
              <a:buClr>
                <a:schemeClr val="accent1"/>
              </a:buClr>
              <a:buSzPts val="1400"/>
              <a:buFont typeface="Arial"/>
              <a:buChar char="•"/>
              <a:defRPr sz="1400" b="0" i="0" u="none" strike="noStrike" cap="none">
                <a:solidFill>
                  <a:schemeClr val="dk1"/>
                </a:solidFill>
                <a:latin typeface="Gill Sans"/>
                <a:ea typeface="Gill Sans"/>
                <a:cs typeface="Gill Sans"/>
                <a:sym typeface="Gill Sans"/>
              </a:defRPr>
            </a:lvl2pPr>
            <a:lvl3pPr marL="1371600" marR="0" lvl="2" indent="-304800" algn="l" rtl="0">
              <a:lnSpc>
                <a:spcPct val="120000"/>
              </a:lnSpc>
              <a:spcBef>
                <a:spcPts val="400"/>
              </a:spcBef>
              <a:spcAft>
                <a:spcPts val="0"/>
              </a:spcAft>
              <a:buClr>
                <a:schemeClr val="accent1"/>
              </a:buClr>
              <a:buSzPts val="1200"/>
              <a:buFont typeface="Arial"/>
              <a:buChar char="•"/>
              <a:defRPr sz="1200" b="0" i="0" u="none" strike="noStrike" cap="none">
                <a:solidFill>
                  <a:schemeClr val="dk1"/>
                </a:solidFill>
                <a:latin typeface="Gill Sans"/>
                <a:ea typeface="Gill Sans"/>
                <a:cs typeface="Gill Sans"/>
                <a:sym typeface="Gill Sans"/>
              </a:defRPr>
            </a:lvl3pPr>
            <a:lvl4pPr marL="1828800" marR="0" lvl="3" indent="-298450" algn="l" rtl="0">
              <a:lnSpc>
                <a:spcPct val="120000"/>
              </a:lnSpc>
              <a:spcBef>
                <a:spcPts val="400"/>
              </a:spcBef>
              <a:spcAft>
                <a:spcPts val="0"/>
              </a:spcAft>
              <a:buClr>
                <a:schemeClr val="accent1"/>
              </a:buClr>
              <a:buSzPts val="1100"/>
              <a:buFont typeface="Arial"/>
              <a:buChar char="•"/>
              <a:defRPr sz="1100" b="0" i="0" u="none" strike="noStrike" cap="none">
                <a:solidFill>
                  <a:schemeClr val="dk1"/>
                </a:solidFill>
                <a:latin typeface="Gill Sans"/>
                <a:ea typeface="Gill Sans"/>
                <a:cs typeface="Gill Sans"/>
                <a:sym typeface="Gill Sans"/>
              </a:defRPr>
            </a:lvl4pPr>
            <a:lvl5pPr marL="2286000" marR="0" lvl="4" indent="-285750" algn="l" rtl="0">
              <a:lnSpc>
                <a:spcPct val="120000"/>
              </a:lnSpc>
              <a:spcBef>
                <a:spcPts val="400"/>
              </a:spcBef>
              <a:spcAft>
                <a:spcPts val="0"/>
              </a:spcAft>
              <a:buClr>
                <a:schemeClr val="accent1"/>
              </a:buClr>
              <a:buSzPts val="900"/>
              <a:buFont typeface="Arial"/>
              <a:buChar char="•"/>
              <a:defRPr sz="900" b="0" i="0" u="none" strike="noStrike" cap="none">
                <a:solidFill>
                  <a:schemeClr val="dk1"/>
                </a:solidFill>
                <a:latin typeface="Gill Sans"/>
                <a:ea typeface="Gill Sans"/>
                <a:cs typeface="Gill Sans"/>
                <a:sym typeface="Gill Sans"/>
              </a:defRPr>
            </a:lvl5pPr>
            <a:lvl6pPr marL="2743200" marR="0" lvl="5" indent="-285750" algn="l" rtl="0">
              <a:lnSpc>
                <a:spcPct val="120000"/>
              </a:lnSpc>
              <a:spcBef>
                <a:spcPts val="400"/>
              </a:spcBef>
              <a:spcAft>
                <a:spcPts val="0"/>
              </a:spcAft>
              <a:buClr>
                <a:schemeClr val="accent1"/>
              </a:buClr>
              <a:buSzPts val="900"/>
              <a:buFont typeface="Arial"/>
              <a:buChar char="•"/>
              <a:defRPr sz="900" b="0" i="0" u="none" strike="noStrike" cap="none">
                <a:solidFill>
                  <a:schemeClr val="dk1"/>
                </a:solidFill>
                <a:latin typeface="Gill Sans"/>
                <a:ea typeface="Gill Sans"/>
                <a:cs typeface="Gill Sans"/>
                <a:sym typeface="Gill Sans"/>
              </a:defRPr>
            </a:lvl6pPr>
            <a:lvl7pPr marL="3200400" marR="0" lvl="6" indent="-285750" algn="l" rtl="0">
              <a:lnSpc>
                <a:spcPct val="120000"/>
              </a:lnSpc>
              <a:spcBef>
                <a:spcPts val="400"/>
              </a:spcBef>
              <a:spcAft>
                <a:spcPts val="0"/>
              </a:spcAft>
              <a:buClr>
                <a:schemeClr val="accent1"/>
              </a:buClr>
              <a:buSzPts val="900"/>
              <a:buFont typeface="Arial"/>
              <a:buChar char="•"/>
              <a:defRPr sz="900" b="0" i="0" u="none" strike="noStrike" cap="none">
                <a:solidFill>
                  <a:schemeClr val="dk1"/>
                </a:solidFill>
                <a:latin typeface="Gill Sans"/>
                <a:ea typeface="Gill Sans"/>
                <a:cs typeface="Gill Sans"/>
                <a:sym typeface="Gill Sans"/>
              </a:defRPr>
            </a:lvl7pPr>
            <a:lvl8pPr marL="3657600" marR="0" lvl="7" indent="-285750" algn="l" rtl="0">
              <a:lnSpc>
                <a:spcPct val="120000"/>
              </a:lnSpc>
              <a:spcBef>
                <a:spcPts val="400"/>
              </a:spcBef>
              <a:spcAft>
                <a:spcPts val="0"/>
              </a:spcAft>
              <a:buClr>
                <a:schemeClr val="accent1"/>
              </a:buClr>
              <a:buSzPts val="900"/>
              <a:buFont typeface="Arial"/>
              <a:buChar char="•"/>
              <a:defRPr sz="900" b="0" i="0" u="none" strike="noStrike" cap="none">
                <a:solidFill>
                  <a:schemeClr val="dk1"/>
                </a:solidFill>
                <a:latin typeface="Gill Sans"/>
                <a:ea typeface="Gill Sans"/>
                <a:cs typeface="Gill Sans"/>
                <a:sym typeface="Gill Sans"/>
              </a:defRPr>
            </a:lvl8pPr>
            <a:lvl9pPr marL="4114800" marR="0" lvl="8" indent="-285750" algn="l" rtl="0">
              <a:lnSpc>
                <a:spcPct val="120000"/>
              </a:lnSpc>
              <a:spcBef>
                <a:spcPts val="400"/>
              </a:spcBef>
              <a:spcAft>
                <a:spcPts val="0"/>
              </a:spcAft>
              <a:buClr>
                <a:schemeClr val="accent1"/>
              </a:buClr>
              <a:buSzPts val="900"/>
              <a:buFont typeface="Arial"/>
              <a:buChar char="•"/>
              <a:defRPr sz="900" b="0" i="0" u="none" strike="noStrike" cap="none">
                <a:solidFill>
                  <a:schemeClr val="dk1"/>
                </a:solidFill>
                <a:latin typeface="Gill Sans"/>
                <a:ea typeface="Gill Sans"/>
                <a:cs typeface="Gill Sans"/>
                <a:sym typeface="Gill Sans"/>
              </a:defRPr>
            </a:lvl9pPr>
          </a:lstStyle>
          <a:p>
            <a:endParaRPr/>
          </a:p>
        </p:txBody>
      </p:sp>
      <p:sp>
        <p:nvSpPr>
          <p:cNvPr id="340" name="Google Shape;340;p46"/>
          <p:cNvSpPr txBox="1">
            <a:spLocks noGrp="1"/>
          </p:cNvSpPr>
          <p:nvPr>
            <p:ph type="dt" idx="10"/>
          </p:nvPr>
        </p:nvSpPr>
        <p:spPr>
          <a:xfrm>
            <a:off x="5665604" y="247777"/>
            <a:ext cx="2625600" cy="231900"/>
          </a:xfrm>
          <a:prstGeom prst="rect">
            <a:avLst/>
          </a:prstGeom>
          <a:noFill/>
          <a:ln>
            <a:noFill/>
          </a:ln>
        </p:spPr>
        <p:txBody>
          <a:bodyPr spcFirstLastPara="1" wrap="square" lIns="68575" tIns="34275" rIns="68575" bIns="34275" anchor="ctr" anchorCtr="0">
            <a:noAutofit/>
          </a:bodyPr>
          <a:lstStyle>
            <a:lvl1pPr marR="0" lvl="0" algn="r" rtl="0">
              <a:spcBef>
                <a:spcPts val="0"/>
              </a:spcBef>
              <a:spcAft>
                <a:spcPts val="0"/>
              </a:spcAft>
              <a:buSzPts val="1100"/>
              <a:buNone/>
              <a:defRPr sz="800" b="0" i="0" u="none" strike="noStrike" cap="none">
                <a:solidFill>
                  <a:srgbClr val="888888"/>
                </a:solidFill>
                <a:latin typeface="Gill Sans"/>
                <a:ea typeface="Gill Sans"/>
                <a:cs typeface="Gill Sans"/>
                <a:sym typeface="Gill Sans"/>
              </a:defRPr>
            </a:lvl1pPr>
            <a:lvl2pPr marR="0" lvl="1"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9pPr>
          </a:lstStyle>
          <a:p>
            <a:endParaRPr/>
          </a:p>
        </p:txBody>
      </p:sp>
      <p:sp>
        <p:nvSpPr>
          <p:cNvPr id="341" name="Google Shape;341;p46"/>
          <p:cNvSpPr txBox="1">
            <a:spLocks noGrp="1"/>
          </p:cNvSpPr>
          <p:nvPr>
            <p:ph type="ftr" idx="11"/>
          </p:nvPr>
        </p:nvSpPr>
        <p:spPr>
          <a:xfrm>
            <a:off x="1088684" y="246980"/>
            <a:ext cx="4454100" cy="231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800" b="0" i="0" u="none" strike="noStrike" cap="none">
                <a:solidFill>
                  <a:srgbClr val="888888"/>
                </a:solidFill>
                <a:latin typeface="Gill Sans"/>
                <a:ea typeface="Gill Sans"/>
                <a:cs typeface="Gill Sans"/>
                <a:sym typeface="Gill Sans"/>
              </a:defRPr>
            </a:lvl1pPr>
            <a:lvl2pPr marR="0" lvl="1"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2pPr>
            <a:lvl3pPr marR="0" lvl="2"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3pPr>
            <a:lvl4pPr marR="0" lvl="3"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4pPr>
            <a:lvl5pPr marR="0" lvl="4"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5pPr>
            <a:lvl6pPr marR="0" lvl="5"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6pPr>
            <a:lvl7pPr marR="0" lvl="6"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7pPr>
            <a:lvl8pPr marR="0" lvl="7"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8pPr>
            <a:lvl9pPr marR="0" lvl="8" algn="l" rtl="0">
              <a:spcBef>
                <a:spcPts val="0"/>
              </a:spcBef>
              <a:spcAft>
                <a:spcPts val="0"/>
              </a:spcAft>
              <a:buSzPts val="1100"/>
              <a:buNone/>
              <a:defRPr sz="1400" b="0" i="0" u="none" strike="noStrike" cap="none">
                <a:solidFill>
                  <a:schemeClr val="dk1"/>
                </a:solidFill>
                <a:latin typeface="Gill Sans"/>
                <a:ea typeface="Gill Sans"/>
                <a:cs typeface="Gill Sans"/>
                <a:sym typeface="Gill Sans"/>
              </a:defRPr>
            </a:lvl9pPr>
          </a:lstStyle>
          <a:p>
            <a:endParaRPr/>
          </a:p>
        </p:txBody>
      </p:sp>
      <p:sp>
        <p:nvSpPr>
          <p:cNvPr id="342" name="Google Shape;342;p46"/>
          <p:cNvSpPr txBox="1">
            <a:spLocks noGrp="1"/>
          </p:cNvSpPr>
          <p:nvPr>
            <p:ph type="sldNum" idx="12"/>
          </p:nvPr>
        </p:nvSpPr>
        <p:spPr>
          <a:xfrm>
            <a:off x="360045" y="599230"/>
            <a:ext cx="608100" cy="377700"/>
          </a:xfrm>
          <a:prstGeom prst="rect">
            <a:avLst/>
          </a:prstGeom>
          <a:noFill/>
          <a:ln>
            <a:noFill/>
          </a:ln>
        </p:spPr>
        <p:txBody>
          <a:bodyPr spcFirstLastPara="1" wrap="square" lIns="68575" tIns="34275" rIns="68575" bIns="34275" anchor="t" anchorCtr="0">
            <a:noAutofit/>
          </a:bodyPr>
          <a:lstStyle>
            <a:lvl1pPr marL="0" marR="0" lvl="0" indent="0" algn="r" rtl="0">
              <a:spcBef>
                <a:spcPts val="0"/>
              </a:spcBef>
              <a:buNone/>
              <a:defRPr sz="2100" b="0" i="0" u="none" strike="noStrike" cap="none">
                <a:solidFill>
                  <a:schemeClr val="accent1"/>
                </a:solidFill>
                <a:latin typeface="Gill Sans"/>
                <a:ea typeface="Gill Sans"/>
                <a:cs typeface="Gill Sans"/>
                <a:sym typeface="Gill Sans"/>
              </a:defRPr>
            </a:lvl1pPr>
            <a:lvl2pPr marL="0" marR="0" lvl="1" indent="0" algn="r" rtl="0">
              <a:spcBef>
                <a:spcPts val="0"/>
              </a:spcBef>
              <a:buNone/>
              <a:defRPr sz="2100" b="0" i="0" u="none" strike="noStrike" cap="none">
                <a:solidFill>
                  <a:schemeClr val="accent1"/>
                </a:solidFill>
                <a:latin typeface="Gill Sans"/>
                <a:ea typeface="Gill Sans"/>
                <a:cs typeface="Gill Sans"/>
                <a:sym typeface="Gill Sans"/>
              </a:defRPr>
            </a:lvl2pPr>
            <a:lvl3pPr marL="0" marR="0" lvl="2" indent="0" algn="r" rtl="0">
              <a:spcBef>
                <a:spcPts val="0"/>
              </a:spcBef>
              <a:buNone/>
              <a:defRPr sz="2100" b="0" i="0" u="none" strike="noStrike" cap="none">
                <a:solidFill>
                  <a:schemeClr val="accent1"/>
                </a:solidFill>
                <a:latin typeface="Gill Sans"/>
                <a:ea typeface="Gill Sans"/>
                <a:cs typeface="Gill Sans"/>
                <a:sym typeface="Gill Sans"/>
              </a:defRPr>
            </a:lvl3pPr>
            <a:lvl4pPr marL="0" marR="0" lvl="3" indent="0" algn="r" rtl="0">
              <a:spcBef>
                <a:spcPts val="0"/>
              </a:spcBef>
              <a:buNone/>
              <a:defRPr sz="2100" b="0" i="0" u="none" strike="noStrike" cap="none">
                <a:solidFill>
                  <a:schemeClr val="accent1"/>
                </a:solidFill>
                <a:latin typeface="Gill Sans"/>
                <a:ea typeface="Gill Sans"/>
                <a:cs typeface="Gill Sans"/>
                <a:sym typeface="Gill Sans"/>
              </a:defRPr>
            </a:lvl4pPr>
            <a:lvl5pPr marL="0" marR="0" lvl="4" indent="0" algn="r" rtl="0">
              <a:spcBef>
                <a:spcPts val="0"/>
              </a:spcBef>
              <a:buNone/>
              <a:defRPr sz="2100" b="0" i="0" u="none" strike="noStrike" cap="none">
                <a:solidFill>
                  <a:schemeClr val="accent1"/>
                </a:solidFill>
                <a:latin typeface="Gill Sans"/>
                <a:ea typeface="Gill Sans"/>
                <a:cs typeface="Gill Sans"/>
                <a:sym typeface="Gill Sans"/>
              </a:defRPr>
            </a:lvl5pPr>
            <a:lvl6pPr marL="0" marR="0" lvl="5" indent="0" algn="r" rtl="0">
              <a:spcBef>
                <a:spcPts val="0"/>
              </a:spcBef>
              <a:buNone/>
              <a:defRPr sz="2100" b="0" i="0" u="none" strike="noStrike" cap="none">
                <a:solidFill>
                  <a:schemeClr val="accent1"/>
                </a:solidFill>
                <a:latin typeface="Gill Sans"/>
                <a:ea typeface="Gill Sans"/>
                <a:cs typeface="Gill Sans"/>
                <a:sym typeface="Gill Sans"/>
              </a:defRPr>
            </a:lvl6pPr>
            <a:lvl7pPr marL="0" marR="0" lvl="6" indent="0" algn="r" rtl="0">
              <a:spcBef>
                <a:spcPts val="0"/>
              </a:spcBef>
              <a:buNone/>
              <a:defRPr sz="2100" b="0" i="0" u="none" strike="noStrike" cap="none">
                <a:solidFill>
                  <a:schemeClr val="accent1"/>
                </a:solidFill>
                <a:latin typeface="Gill Sans"/>
                <a:ea typeface="Gill Sans"/>
                <a:cs typeface="Gill Sans"/>
                <a:sym typeface="Gill Sans"/>
              </a:defRPr>
            </a:lvl7pPr>
            <a:lvl8pPr marL="0" marR="0" lvl="7" indent="0" algn="r" rtl="0">
              <a:spcBef>
                <a:spcPts val="0"/>
              </a:spcBef>
              <a:buNone/>
              <a:defRPr sz="2100" b="0" i="0" u="none" strike="noStrike" cap="none">
                <a:solidFill>
                  <a:schemeClr val="accent1"/>
                </a:solidFill>
                <a:latin typeface="Gill Sans"/>
                <a:ea typeface="Gill Sans"/>
                <a:cs typeface="Gill Sans"/>
                <a:sym typeface="Gill Sans"/>
              </a:defRPr>
            </a:lvl8pPr>
            <a:lvl9pPr marL="0" marR="0" lvl="8" indent="0" algn="r" rtl="0">
              <a:spcBef>
                <a:spcPts val="0"/>
              </a:spcBef>
              <a:buNone/>
              <a:defRPr sz="2100" b="0" i="0" u="none" strike="noStrike" cap="none">
                <a:solidFill>
                  <a:schemeClr val="accent1"/>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GB"/>
              <a:t>‹#›</a:t>
            </a:fld>
            <a:endParaRPr/>
          </a:p>
        </p:txBody>
      </p:sp>
      <p:cxnSp>
        <p:nvCxnSpPr>
          <p:cNvPr id="343" name="Google Shape;343;p46"/>
          <p:cNvCxnSpPr/>
          <p:nvPr/>
        </p:nvCxnSpPr>
        <p:spPr>
          <a:xfrm>
            <a:off x="0" y="4596310"/>
            <a:ext cx="9144000" cy="0"/>
          </a:xfrm>
          <a:prstGeom prst="straightConnector1">
            <a:avLst/>
          </a:prstGeom>
          <a:noFill/>
          <a:ln w="12700" cap="flat" cmpd="sng">
            <a:solidFill>
              <a:srgbClr val="000001">
                <a:alpha val="20000"/>
              </a:srgbClr>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426"/>
        <p:cNvGrpSpPr/>
        <p:nvPr/>
      </p:nvGrpSpPr>
      <p:grpSpPr>
        <a:xfrm>
          <a:off x="0" y="0"/>
          <a:ext cx="0" cy="0"/>
          <a:chOff x="0" y="0"/>
          <a:chExt cx="0" cy="0"/>
        </a:xfrm>
      </p:grpSpPr>
      <p:sp>
        <p:nvSpPr>
          <p:cNvPr id="427" name="Google Shape;427;p58"/>
          <p:cNvSpPr txBox="1">
            <a:spLocks noGrp="1"/>
          </p:cNvSpPr>
          <p:nvPr>
            <p:ph type="title"/>
          </p:nvPr>
        </p:nvSpPr>
        <p:spPr>
          <a:xfrm>
            <a:off x="1028700" y="514350"/>
            <a:ext cx="7200900" cy="1114500"/>
          </a:xfrm>
          <a:prstGeom prst="rect">
            <a:avLst/>
          </a:prstGeom>
          <a:noFill/>
          <a:ln>
            <a:noFill/>
          </a:ln>
        </p:spPr>
        <p:txBody>
          <a:bodyPr spcFirstLastPara="1" wrap="square" lIns="68575" tIns="34275" rIns="68575" bIns="34275" anchor="t" anchorCtr="0">
            <a:noAutofit/>
          </a:bodyPr>
          <a:lstStyle>
            <a:lvl1pPr marR="0" lvl="0" algn="l" rtl="0">
              <a:lnSpc>
                <a:spcPct val="89000"/>
              </a:lnSpc>
              <a:spcBef>
                <a:spcPts val="0"/>
              </a:spcBef>
              <a:spcAft>
                <a:spcPts val="0"/>
              </a:spcAft>
              <a:buClr>
                <a:schemeClr val="dk2"/>
              </a:buClr>
              <a:buSzPts val="3300"/>
              <a:buFont typeface="Libre Franklin"/>
              <a:buNone/>
              <a:defRPr sz="3300" b="0" i="0" u="none" strike="noStrike" cap="none">
                <a:solidFill>
                  <a:schemeClr val="dk2"/>
                </a:solidFill>
                <a:latin typeface="Libre Franklin"/>
                <a:ea typeface="Libre Franklin"/>
                <a:cs typeface="Libre Franklin"/>
                <a:sym typeface="Libre Franklin"/>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428" name="Google Shape;428;p58"/>
          <p:cNvSpPr txBox="1">
            <a:spLocks noGrp="1"/>
          </p:cNvSpPr>
          <p:nvPr>
            <p:ph type="body" idx="1"/>
          </p:nvPr>
        </p:nvSpPr>
        <p:spPr>
          <a:xfrm>
            <a:off x="1028700" y="1714500"/>
            <a:ext cx="7200900" cy="2685900"/>
          </a:xfrm>
          <a:prstGeom prst="rect">
            <a:avLst/>
          </a:prstGeom>
          <a:noFill/>
          <a:ln>
            <a:noFill/>
          </a:ln>
        </p:spPr>
        <p:txBody>
          <a:bodyPr spcFirstLastPara="1" wrap="square" lIns="68575" tIns="34275" rIns="68575" bIns="34275" anchor="t" anchorCtr="0">
            <a:noAutofit/>
          </a:bodyPr>
          <a:lstStyle>
            <a:lvl1pPr marL="457200" marR="0" lvl="0" indent="-323850" algn="l" rtl="0">
              <a:lnSpc>
                <a:spcPct val="94000"/>
              </a:lnSpc>
              <a:spcBef>
                <a:spcPts val="800"/>
              </a:spcBef>
              <a:spcAft>
                <a:spcPts val="0"/>
              </a:spcAft>
              <a:buClr>
                <a:schemeClr val="dk2"/>
              </a:buClr>
              <a:buSzPts val="1500"/>
              <a:buFont typeface="Libre Franklin"/>
              <a:buChar char="■"/>
              <a:defRPr sz="1500" b="0" i="0" u="none" strike="noStrike" cap="none">
                <a:solidFill>
                  <a:schemeClr val="dk2"/>
                </a:solidFill>
                <a:latin typeface="Libre Franklin"/>
                <a:ea typeface="Libre Franklin"/>
                <a:cs typeface="Libre Franklin"/>
                <a:sym typeface="Libre Franklin"/>
              </a:defRPr>
            </a:lvl1pPr>
            <a:lvl2pPr marL="914400" marR="0" lvl="1" indent="-323850" algn="l" rtl="0">
              <a:lnSpc>
                <a:spcPct val="94000"/>
              </a:lnSpc>
              <a:spcBef>
                <a:spcPts val="400"/>
              </a:spcBef>
              <a:spcAft>
                <a:spcPts val="0"/>
              </a:spcAft>
              <a:buClr>
                <a:schemeClr val="dk2"/>
              </a:buClr>
              <a:buSzPts val="1500"/>
              <a:buFont typeface="Libre Franklin"/>
              <a:buChar char="–"/>
              <a:defRPr sz="1500" b="0" i="1" u="none" strike="noStrike" cap="none">
                <a:solidFill>
                  <a:schemeClr val="dk2"/>
                </a:solidFill>
                <a:latin typeface="Libre Franklin"/>
                <a:ea typeface="Libre Franklin"/>
                <a:cs typeface="Libre Franklin"/>
                <a:sym typeface="Libre Franklin"/>
              </a:defRPr>
            </a:lvl2pPr>
            <a:lvl3pPr marL="1371600" marR="0" lvl="2" indent="-317500" algn="l" rtl="0">
              <a:lnSpc>
                <a:spcPct val="94000"/>
              </a:lnSpc>
              <a:spcBef>
                <a:spcPts val="400"/>
              </a:spcBef>
              <a:spcAft>
                <a:spcPts val="0"/>
              </a:spcAft>
              <a:buClr>
                <a:schemeClr val="dk2"/>
              </a:buClr>
              <a:buSzPts val="1400"/>
              <a:buFont typeface="Libre Franklin"/>
              <a:buChar char="■"/>
              <a:defRPr sz="1400" b="0" i="0" u="none" strike="noStrike" cap="none">
                <a:solidFill>
                  <a:schemeClr val="dk2"/>
                </a:solidFill>
                <a:latin typeface="Libre Franklin"/>
                <a:ea typeface="Libre Franklin"/>
                <a:cs typeface="Libre Franklin"/>
                <a:sym typeface="Libre Franklin"/>
              </a:defRPr>
            </a:lvl3pPr>
            <a:lvl4pPr marL="1828800" marR="0" lvl="3" indent="-317500" algn="l" rtl="0">
              <a:lnSpc>
                <a:spcPct val="94000"/>
              </a:lnSpc>
              <a:spcBef>
                <a:spcPts val="400"/>
              </a:spcBef>
              <a:spcAft>
                <a:spcPts val="0"/>
              </a:spcAft>
              <a:buClr>
                <a:schemeClr val="dk2"/>
              </a:buClr>
              <a:buSzPts val="1400"/>
              <a:buFont typeface="Libre Franklin"/>
              <a:buChar char="–"/>
              <a:defRPr sz="1400" b="0" i="1" u="none" strike="noStrike" cap="none">
                <a:solidFill>
                  <a:schemeClr val="dk2"/>
                </a:solidFill>
                <a:latin typeface="Libre Franklin"/>
                <a:ea typeface="Libre Franklin"/>
                <a:cs typeface="Libre Franklin"/>
                <a:sym typeface="Libre Franklin"/>
              </a:defRPr>
            </a:lvl4pPr>
            <a:lvl5pPr marL="2286000" marR="0" lvl="4" indent="-304800" algn="l" rtl="0">
              <a:lnSpc>
                <a:spcPct val="94000"/>
              </a:lnSpc>
              <a:spcBef>
                <a:spcPts val="400"/>
              </a:spcBef>
              <a:spcAft>
                <a:spcPts val="0"/>
              </a:spcAft>
              <a:buClr>
                <a:schemeClr val="dk2"/>
              </a:buClr>
              <a:buSzPts val="1200"/>
              <a:buFont typeface="Libre Franklin"/>
              <a:buChar char="■"/>
              <a:defRPr sz="1200" b="0" i="0" u="none" strike="noStrike" cap="none">
                <a:solidFill>
                  <a:schemeClr val="dk2"/>
                </a:solidFill>
                <a:latin typeface="Libre Franklin"/>
                <a:ea typeface="Libre Franklin"/>
                <a:cs typeface="Libre Franklin"/>
                <a:sym typeface="Libre Franklin"/>
              </a:defRPr>
            </a:lvl5pPr>
            <a:lvl6pPr marL="2743200" marR="0" lvl="5" indent="-304800" algn="l" rtl="0">
              <a:lnSpc>
                <a:spcPct val="94000"/>
              </a:lnSpc>
              <a:spcBef>
                <a:spcPts val="400"/>
              </a:spcBef>
              <a:spcAft>
                <a:spcPts val="0"/>
              </a:spcAft>
              <a:buClr>
                <a:schemeClr val="dk2"/>
              </a:buClr>
              <a:buSzPts val="1200"/>
              <a:buFont typeface="Libre Franklin"/>
              <a:buChar char="–"/>
              <a:defRPr sz="1200" b="0" i="1" u="none" strike="noStrike" cap="none">
                <a:solidFill>
                  <a:schemeClr val="dk2"/>
                </a:solidFill>
                <a:latin typeface="Libre Franklin"/>
                <a:ea typeface="Libre Franklin"/>
                <a:cs typeface="Libre Franklin"/>
                <a:sym typeface="Libre Franklin"/>
              </a:defRPr>
            </a:lvl6pPr>
            <a:lvl7pPr marL="3200400" marR="0" lvl="6" indent="-298450" algn="l" rtl="0">
              <a:lnSpc>
                <a:spcPct val="94000"/>
              </a:lnSpc>
              <a:spcBef>
                <a:spcPts val="400"/>
              </a:spcBef>
              <a:spcAft>
                <a:spcPts val="0"/>
              </a:spcAft>
              <a:buClr>
                <a:schemeClr val="dk2"/>
              </a:buClr>
              <a:buSzPts val="1100"/>
              <a:buFont typeface="Libre Franklin"/>
              <a:buChar char="■"/>
              <a:defRPr sz="1100" b="0" i="0" u="none" strike="noStrike" cap="none">
                <a:solidFill>
                  <a:schemeClr val="dk2"/>
                </a:solidFill>
                <a:latin typeface="Libre Franklin"/>
                <a:ea typeface="Libre Franklin"/>
                <a:cs typeface="Libre Franklin"/>
                <a:sym typeface="Libre Franklin"/>
              </a:defRPr>
            </a:lvl7pPr>
            <a:lvl8pPr marL="3657600" marR="0" lvl="7" indent="-298450" algn="l" rtl="0">
              <a:lnSpc>
                <a:spcPct val="94000"/>
              </a:lnSpc>
              <a:spcBef>
                <a:spcPts val="400"/>
              </a:spcBef>
              <a:spcAft>
                <a:spcPts val="0"/>
              </a:spcAft>
              <a:buClr>
                <a:schemeClr val="dk2"/>
              </a:buClr>
              <a:buSzPts val="1100"/>
              <a:buFont typeface="Libre Franklin"/>
              <a:buChar char="–"/>
              <a:defRPr sz="1100" b="0" i="1" u="none" strike="noStrike" cap="none">
                <a:solidFill>
                  <a:schemeClr val="dk2"/>
                </a:solidFill>
                <a:latin typeface="Libre Franklin"/>
                <a:ea typeface="Libre Franklin"/>
                <a:cs typeface="Libre Franklin"/>
                <a:sym typeface="Libre Franklin"/>
              </a:defRPr>
            </a:lvl8pPr>
            <a:lvl9pPr marL="4114800" marR="0" lvl="8" indent="-298450" algn="l" rtl="0">
              <a:lnSpc>
                <a:spcPct val="94000"/>
              </a:lnSpc>
              <a:spcBef>
                <a:spcPts val="400"/>
              </a:spcBef>
              <a:spcAft>
                <a:spcPts val="200"/>
              </a:spcAft>
              <a:buClr>
                <a:schemeClr val="dk2"/>
              </a:buClr>
              <a:buSzPts val="1100"/>
              <a:buFont typeface="Libre Franklin"/>
              <a:buChar char="■"/>
              <a:defRPr sz="1100" b="0" i="0" u="none" strike="noStrike" cap="none">
                <a:solidFill>
                  <a:schemeClr val="dk2"/>
                </a:solidFill>
                <a:latin typeface="Libre Franklin"/>
                <a:ea typeface="Libre Franklin"/>
                <a:cs typeface="Libre Franklin"/>
                <a:sym typeface="Libre Franklin"/>
              </a:defRPr>
            </a:lvl9pPr>
          </a:lstStyle>
          <a:p>
            <a:endParaRPr/>
          </a:p>
        </p:txBody>
      </p:sp>
      <p:sp>
        <p:nvSpPr>
          <p:cNvPr id="429" name="Google Shape;429;p58"/>
          <p:cNvSpPr txBox="1">
            <a:spLocks noGrp="1"/>
          </p:cNvSpPr>
          <p:nvPr>
            <p:ph type="dt" idx="10"/>
          </p:nvPr>
        </p:nvSpPr>
        <p:spPr>
          <a:xfrm>
            <a:off x="1042988" y="4840039"/>
            <a:ext cx="903300" cy="3036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9pPr>
          </a:lstStyle>
          <a:p>
            <a:endParaRPr/>
          </a:p>
        </p:txBody>
      </p:sp>
      <p:sp>
        <p:nvSpPr>
          <p:cNvPr id="430" name="Google Shape;430;p58"/>
          <p:cNvSpPr txBox="1">
            <a:spLocks noGrp="1"/>
          </p:cNvSpPr>
          <p:nvPr>
            <p:ph type="ftr" idx="11"/>
          </p:nvPr>
        </p:nvSpPr>
        <p:spPr>
          <a:xfrm>
            <a:off x="2170173" y="4840039"/>
            <a:ext cx="4710600" cy="3036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dk2"/>
                </a:solidFill>
                <a:latin typeface="Libre Franklin"/>
                <a:ea typeface="Libre Franklin"/>
                <a:cs typeface="Libre Franklin"/>
                <a:sym typeface="Libre Franklin"/>
              </a:defRPr>
            </a:lvl1pPr>
            <a:lvl2pPr marR="0" lvl="1"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2pPr>
            <a:lvl3pPr marR="0" lvl="2"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3pPr>
            <a:lvl4pPr marR="0" lvl="3"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4pPr>
            <a:lvl5pPr marR="0" lvl="4"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5pPr>
            <a:lvl6pPr marR="0" lvl="5"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6pPr>
            <a:lvl7pPr marR="0" lvl="6"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7pPr>
            <a:lvl8pPr marR="0" lvl="7"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8pPr>
            <a:lvl9pPr marR="0" lvl="8" algn="l" rtl="0">
              <a:spcBef>
                <a:spcPts val="0"/>
              </a:spcBef>
              <a:spcAft>
                <a:spcPts val="0"/>
              </a:spcAft>
              <a:buSzPts val="1100"/>
              <a:buNone/>
              <a:defRPr sz="1400" b="0" i="0" u="none" strike="noStrike" cap="none">
                <a:solidFill>
                  <a:schemeClr val="dk1"/>
                </a:solidFill>
                <a:latin typeface="Libre Franklin"/>
                <a:ea typeface="Libre Franklin"/>
                <a:cs typeface="Libre Franklin"/>
                <a:sym typeface="Libre Franklin"/>
              </a:defRPr>
            </a:lvl9pPr>
          </a:lstStyle>
          <a:p>
            <a:endParaRPr/>
          </a:p>
        </p:txBody>
      </p:sp>
      <p:sp>
        <p:nvSpPr>
          <p:cNvPr id="431" name="Google Shape;431;p58"/>
          <p:cNvSpPr txBox="1">
            <a:spLocks noGrp="1"/>
          </p:cNvSpPr>
          <p:nvPr>
            <p:ph type="sldNum" idx="12"/>
          </p:nvPr>
        </p:nvSpPr>
        <p:spPr>
          <a:xfrm>
            <a:off x="7104552" y="4840039"/>
            <a:ext cx="1197300" cy="3036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dk2"/>
                </a:solidFill>
                <a:latin typeface="Libre Franklin"/>
                <a:ea typeface="Libre Franklin"/>
                <a:cs typeface="Libre Franklin"/>
                <a:sym typeface="Libre Franklin"/>
              </a:defRPr>
            </a:lvl1pPr>
            <a:lvl2pPr marL="0" marR="0" lvl="1" indent="0" algn="r" rtl="0">
              <a:spcBef>
                <a:spcPts val="0"/>
              </a:spcBef>
              <a:buNone/>
              <a:defRPr sz="900" b="0" i="0" u="none" strike="noStrike" cap="none">
                <a:solidFill>
                  <a:schemeClr val="dk2"/>
                </a:solidFill>
                <a:latin typeface="Libre Franklin"/>
                <a:ea typeface="Libre Franklin"/>
                <a:cs typeface="Libre Franklin"/>
                <a:sym typeface="Libre Franklin"/>
              </a:defRPr>
            </a:lvl2pPr>
            <a:lvl3pPr marL="0" marR="0" lvl="2" indent="0" algn="r" rtl="0">
              <a:spcBef>
                <a:spcPts val="0"/>
              </a:spcBef>
              <a:buNone/>
              <a:defRPr sz="900" b="0" i="0" u="none" strike="noStrike" cap="none">
                <a:solidFill>
                  <a:schemeClr val="dk2"/>
                </a:solidFill>
                <a:latin typeface="Libre Franklin"/>
                <a:ea typeface="Libre Franklin"/>
                <a:cs typeface="Libre Franklin"/>
                <a:sym typeface="Libre Franklin"/>
              </a:defRPr>
            </a:lvl3pPr>
            <a:lvl4pPr marL="0" marR="0" lvl="3" indent="0" algn="r" rtl="0">
              <a:spcBef>
                <a:spcPts val="0"/>
              </a:spcBef>
              <a:buNone/>
              <a:defRPr sz="900" b="0" i="0" u="none" strike="noStrike" cap="none">
                <a:solidFill>
                  <a:schemeClr val="dk2"/>
                </a:solidFill>
                <a:latin typeface="Libre Franklin"/>
                <a:ea typeface="Libre Franklin"/>
                <a:cs typeface="Libre Franklin"/>
                <a:sym typeface="Libre Franklin"/>
              </a:defRPr>
            </a:lvl4pPr>
            <a:lvl5pPr marL="0" marR="0" lvl="4" indent="0" algn="r" rtl="0">
              <a:spcBef>
                <a:spcPts val="0"/>
              </a:spcBef>
              <a:buNone/>
              <a:defRPr sz="900" b="0" i="0" u="none" strike="noStrike" cap="none">
                <a:solidFill>
                  <a:schemeClr val="dk2"/>
                </a:solidFill>
                <a:latin typeface="Libre Franklin"/>
                <a:ea typeface="Libre Franklin"/>
                <a:cs typeface="Libre Franklin"/>
                <a:sym typeface="Libre Franklin"/>
              </a:defRPr>
            </a:lvl5pPr>
            <a:lvl6pPr marL="0" marR="0" lvl="5" indent="0" algn="r" rtl="0">
              <a:spcBef>
                <a:spcPts val="0"/>
              </a:spcBef>
              <a:buNone/>
              <a:defRPr sz="900" b="0" i="0" u="none" strike="noStrike" cap="none">
                <a:solidFill>
                  <a:schemeClr val="dk2"/>
                </a:solidFill>
                <a:latin typeface="Libre Franklin"/>
                <a:ea typeface="Libre Franklin"/>
                <a:cs typeface="Libre Franklin"/>
                <a:sym typeface="Libre Franklin"/>
              </a:defRPr>
            </a:lvl6pPr>
            <a:lvl7pPr marL="0" marR="0" lvl="6" indent="0" algn="r" rtl="0">
              <a:spcBef>
                <a:spcPts val="0"/>
              </a:spcBef>
              <a:buNone/>
              <a:defRPr sz="900" b="0" i="0" u="none" strike="noStrike" cap="none">
                <a:solidFill>
                  <a:schemeClr val="dk2"/>
                </a:solidFill>
                <a:latin typeface="Libre Franklin"/>
                <a:ea typeface="Libre Franklin"/>
                <a:cs typeface="Libre Franklin"/>
                <a:sym typeface="Libre Franklin"/>
              </a:defRPr>
            </a:lvl7pPr>
            <a:lvl8pPr marL="0" marR="0" lvl="7" indent="0" algn="r" rtl="0">
              <a:spcBef>
                <a:spcPts val="0"/>
              </a:spcBef>
              <a:buNone/>
              <a:defRPr sz="900" b="0" i="0" u="none" strike="noStrike" cap="none">
                <a:solidFill>
                  <a:schemeClr val="dk2"/>
                </a:solidFill>
                <a:latin typeface="Libre Franklin"/>
                <a:ea typeface="Libre Franklin"/>
                <a:cs typeface="Libre Franklin"/>
                <a:sym typeface="Libre Franklin"/>
              </a:defRPr>
            </a:lvl8pPr>
            <a:lvl9pPr marL="0" marR="0" lvl="8" indent="0" algn="r" rtl="0">
              <a:spcBef>
                <a:spcPts val="0"/>
              </a:spcBef>
              <a:buNone/>
              <a:defRPr sz="900" b="0" i="0" u="none" strike="noStrike" cap="none">
                <a:solidFill>
                  <a:schemeClr val="dk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GB"/>
              <a:t>‹#›</a:t>
            </a:fld>
            <a:endParaRPr/>
          </a:p>
        </p:txBody>
      </p:sp>
      <p:sp>
        <p:nvSpPr>
          <p:cNvPr id="432" name="Google Shape;432;p58" title="Side bar"/>
          <p:cNvSpPr/>
          <p:nvPr/>
        </p:nvSpPr>
        <p:spPr>
          <a:xfrm>
            <a:off x="358571" y="282"/>
            <a:ext cx="1716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026">
          <p15:clr>
            <a:srgbClr val="F26B43"/>
          </p15:clr>
        </p15:guide>
        <p15:guide id="2" orient="horz" pos="1080">
          <p15:clr>
            <a:srgbClr val="F26B43"/>
          </p15:clr>
        </p15:guide>
        <p15:guide id="3" orient="horz" pos="2772">
          <p15:clr>
            <a:srgbClr val="F26B43"/>
          </p15:clr>
        </p15:guide>
        <p15:guide id="4" orient="horz" pos="324">
          <p15:clr>
            <a:srgbClr val="F26B43"/>
          </p15:clr>
        </p15:guide>
        <p15:guide id="5" orient="horz" pos="1134">
          <p15:clr>
            <a:srgbClr val="F26B43"/>
          </p15:clr>
        </p15:guide>
        <p15:guide id="6" pos="5184">
          <p15:clr>
            <a:srgbClr val="F26B43"/>
          </p15:clr>
        </p15:guide>
        <p15:guide id="7" pos="702">
          <p15:clr>
            <a:srgbClr val="F26B43"/>
          </p15:clr>
        </p15:guide>
        <p15:guide id="8" pos="64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510"/>
        <p:cNvGrpSpPr/>
        <p:nvPr/>
      </p:nvGrpSpPr>
      <p:grpSpPr>
        <a:xfrm>
          <a:off x="0" y="0"/>
          <a:ext cx="0" cy="0"/>
          <a:chOff x="0" y="0"/>
          <a:chExt cx="0" cy="0"/>
        </a:xfrm>
      </p:grpSpPr>
      <p:sp>
        <p:nvSpPr>
          <p:cNvPr id="511" name="Google Shape;511;p70"/>
          <p:cNvSpPr txBox="1">
            <a:spLocks noGrp="1"/>
          </p:cNvSpPr>
          <p:nvPr>
            <p:ph type="title"/>
          </p:nvPr>
        </p:nvSpPr>
        <p:spPr>
          <a:xfrm>
            <a:off x="1028700" y="514350"/>
            <a:ext cx="7200900" cy="1114500"/>
          </a:xfrm>
          <a:prstGeom prst="rect">
            <a:avLst/>
          </a:prstGeom>
          <a:noFill/>
          <a:ln>
            <a:noFill/>
          </a:ln>
        </p:spPr>
        <p:txBody>
          <a:bodyPr spcFirstLastPara="1" wrap="square" lIns="68575" tIns="34275" rIns="68575" bIns="34275" anchor="t" anchorCtr="0">
            <a:noAutofit/>
          </a:bodyPr>
          <a:lstStyle>
            <a:lvl1pPr marR="0" lvl="0" algn="l" rtl="0">
              <a:lnSpc>
                <a:spcPct val="89000"/>
              </a:lnSpc>
              <a:spcBef>
                <a:spcPts val="0"/>
              </a:spcBef>
              <a:spcAft>
                <a:spcPts val="0"/>
              </a:spcAft>
              <a:buClr>
                <a:schemeClr val="lt2"/>
              </a:buClr>
              <a:buSzPts val="3300"/>
              <a:buFont typeface="Libre Franklin"/>
              <a:buNone/>
              <a:defRPr sz="3300" b="0" i="0" u="none" strike="noStrike" cap="none">
                <a:solidFill>
                  <a:schemeClr val="lt2"/>
                </a:solidFill>
                <a:latin typeface="Libre Franklin"/>
                <a:ea typeface="Libre Franklin"/>
                <a:cs typeface="Libre Franklin"/>
                <a:sym typeface="Libre Franklin"/>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a:endParaRPr/>
          </a:p>
        </p:txBody>
      </p:sp>
      <p:sp>
        <p:nvSpPr>
          <p:cNvPr id="512" name="Google Shape;512;p70"/>
          <p:cNvSpPr txBox="1">
            <a:spLocks noGrp="1"/>
          </p:cNvSpPr>
          <p:nvPr>
            <p:ph type="body" idx="1"/>
          </p:nvPr>
        </p:nvSpPr>
        <p:spPr>
          <a:xfrm>
            <a:off x="1028700" y="1714500"/>
            <a:ext cx="7200900" cy="2685900"/>
          </a:xfrm>
          <a:prstGeom prst="rect">
            <a:avLst/>
          </a:prstGeom>
          <a:noFill/>
          <a:ln>
            <a:noFill/>
          </a:ln>
        </p:spPr>
        <p:txBody>
          <a:bodyPr spcFirstLastPara="1" wrap="square" lIns="68575" tIns="34275" rIns="68575" bIns="34275" anchor="t" anchorCtr="0">
            <a:noAutofit/>
          </a:bodyPr>
          <a:lstStyle>
            <a:lvl1pPr marL="457200" marR="0" lvl="0" indent="-323850" algn="l" rtl="0">
              <a:lnSpc>
                <a:spcPct val="94000"/>
              </a:lnSpc>
              <a:spcBef>
                <a:spcPts val="800"/>
              </a:spcBef>
              <a:spcAft>
                <a:spcPts val="0"/>
              </a:spcAft>
              <a:buClr>
                <a:schemeClr val="lt2"/>
              </a:buClr>
              <a:buSzPts val="1500"/>
              <a:buFont typeface="Libre Franklin"/>
              <a:buChar char="■"/>
              <a:defRPr sz="1500" b="0" i="0" u="none" strike="noStrike" cap="none">
                <a:solidFill>
                  <a:schemeClr val="lt2"/>
                </a:solidFill>
                <a:latin typeface="Libre Franklin"/>
                <a:ea typeface="Libre Franklin"/>
                <a:cs typeface="Libre Franklin"/>
                <a:sym typeface="Libre Franklin"/>
              </a:defRPr>
            </a:lvl1pPr>
            <a:lvl2pPr marL="914400" marR="0" lvl="1" indent="-323850" algn="l" rtl="0">
              <a:lnSpc>
                <a:spcPct val="94000"/>
              </a:lnSpc>
              <a:spcBef>
                <a:spcPts val="400"/>
              </a:spcBef>
              <a:spcAft>
                <a:spcPts val="0"/>
              </a:spcAft>
              <a:buClr>
                <a:schemeClr val="lt2"/>
              </a:buClr>
              <a:buSzPts val="1500"/>
              <a:buFont typeface="Libre Franklin"/>
              <a:buChar char="–"/>
              <a:defRPr sz="1500" b="0" i="1" u="none" strike="noStrike" cap="none">
                <a:solidFill>
                  <a:schemeClr val="lt2"/>
                </a:solidFill>
                <a:latin typeface="Libre Franklin"/>
                <a:ea typeface="Libre Franklin"/>
                <a:cs typeface="Libre Franklin"/>
                <a:sym typeface="Libre Franklin"/>
              </a:defRPr>
            </a:lvl2pPr>
            <a:lvl3pPr marL="1371600" marR="0" lvl="2" indent="-317500" algn="l" rtl="0">
              <a:lnSpc>
                <a:spcPct val="94000"/>
              </a:lnSpc>
              <a:spcBef>
                <a:spcPts val="400"/>
              </a:spcBef>
              <a:spcAft>
                <a:spcPts val="0"/>
              </a:spcAft>
              <a:buClr>
                <a:schemeClr val="lt2"/>
              </a:buClr>
              <a:buSzPts val="1400"/>
              <a:buFont typeface="Libre Franklin"/>
              <a:buChar char="■"/>
              <a:defRPr sz="1400" b="0" i="0" u="none" strike="noStrike" cap="none">
                <a:solidFill>
                  <a:schemeClr val="lt2"/>
                </a:solidFill>
                <a:latin typeface="Libre Franklin"/>
                <a:ea typeface="Libre Franklin"/>
                <a:cs typeface="Libre Franklin"/>
                <a:sym typeface="Libre Franklin"/>
              </a:defRPr>
            </a:lvl3pPr>
            <a:lvl4pPr marL="1828800" marR="0" lvl="3" indent="-317500" algn="l" rtl="0">
              <a:lnSpc>
                <a:spcPct val="94000"/>
              </a:lnSpc>
              <a:spcBef>
                <a:spcPts val="400"/>
              </a:spcBef>
              <a:spcAft>
                <a:spcPts val="0"/>
              </a:spcAft>
              <a:buClr>
                <a:schemeClr val="lt2"/>
              </a:buClr>
              <a:buSzPts val="1400"/>
              <a:buFont typeface="Libre Franklin"/>
              <a:buChar char="–"/>
              <a:defRPr sz="1400" b="0" i="1" u="none" strike="noStrike" cap="none">
                <a:solidFill>
                  <a:schemeClr val="lt2"/>
                </a:solidFill>
                <a:latin typeface="Libre Franklin"/>
                <a:ea typeface="Libre Franklin"/>
                <a:cs typeface="Libre Franklin"/>
                <a:sym typeface="Libre Franklin"/>
              </a:defRPr>
            </a:lvl4pPr>
            <a:lvl5pPr marL="2286000" marR="0" lvl="4" indent="-304800" algn="l" rtl="0">
              <a:lnSpc>
                <a:spcPct val="94000"/>
              </a:lnSpc>
              <a:spcBef>
                <a:spcPts val="400"/>
              </a:spcBef>
              <a:spcAft>
                <a:spcPts val="0"/>
              </a:spcAft>
              <a:buClr>
                <a:schemeClr val="lt2"/>
              </a:buClr>
              <a:buSzPts val="1200"/>
              <a:buFont typeface="Libre Franklin"/>
              <a:buChar char="■"/>
              <a:defRPr sz="1200" b="0" i="0" u="none" strike="noStrike" cap="none">
                <a:solidFill>
                  <a:schemeClr val="lt2"/>
                </a:solidFill>
                <a:latin typeface="Libre Franklin"/>
                <a:ea typeface="Libre Franklin"/>
                <a:cs typeface="Libre Franklin"/>
                <a:sym typeface="Libre Franklin"/>
              </a:defRPr>
            </a:lvl5pPr>
            <a:lvl6pPr marL="2743200" marR="0" lvl="5" indent="-304800" algn="l" rtl="0">
              <a:lnSpc>
                <a:spcPct val="94000"/>
              </a:lnSpc>
              <a:spcBef>
                <a:spcPts val="400"/>
              </a:spcBef>
              <a:spcAft>
                <a:spcPts val="0"/>
              </a:spcAft>
              <a:buClr>
                <a:schemeClr val="lt2"/>
              </a:buClr>
              <a:buSzPts val="1200"/>
              <a:buFont typeface="Libre Franklin"/>
              <a:buChar char="–"/>
              <a:defRPr sz="1200" b="0" i="1" u="none" strike="noStrike" cap="none">
                <a:solidFill>
                  <a:schemeClr val="lt2"/>
                </a:solidFill>
                <a:latin typeface="Libre Franklin"/>
                <a:ea typeface="Libre Franklin"/>
                <a:cs typeface="Libre Franklin"/>
                <a:sym typeface="Libre Franklin"/>
              </a:defRPr>
            </a:lvl6pPr>
            <a:lvl7pPr marL="3200400" marR="0" lvl="6" indent="-298450" algn="l" rtl="0">
              <a:lnSpc>
                <a:spcPct val="94000"/>
              </a:lnSpc>
              <a:spcBef>
                <a:spcPts val="400"/>
              </a:spcBef>
              <a:spcAft>
                <a:spcPts val="0"/>
              </a:spcAft>
              <a:buClr>
                <a:schemeClr val="lt2"/>
              </a:buClr>
              <a:buSzPts val="1100"/>
              <a:buFont typeface="Libre Franklin"/>
              <a:buChar char="■"/>
              <a:defRPr sz="1100" b="0" i="0" u="none" strike="noStrike" cap="none">
                <a:solidFill>
                  <a:schemeClr val="lt2"/>
                </a:solidFill>
                <a:latin typeface="Libre Franklin"/>
                <a:ea typeface="Libre Franklin"/>
                <a:cs typeface="Libre Franklin"/>
                <a:sym typeface="Libre Franklin"/>
              </a:defRPr>
            </a:lvl7pPr>
            <a:lvl8pPr marL="3657600" marR="0" lvl="7" indent="-298450" algn="l" rtl="0">
              <a:lnSpc>
                <a:spcPct val="94000"/>
              </a:lnSpc>
              <a:spcBef>
                <a:spcPts val="400"/>
              </a:spcBef>
              <a:spcAft>
                <a:spcPts val="0"/>
              </a:spcAft>
              <a:buClr>
                <a:schemeClr val="lt2"/>
              </a:buClr>
              <a:buSzPts val="1100"/>
              <a:buFont typeface="Libre Franklin"/>
              <a:buChar char="–"/>
              <a:defRPr sz="1100" b="0" i="1" u="none" strike="noStrike" cap="none">
                <a:solidFill>
                  <a:schemeClr val="lt2"/>
                </a:solidFill>
                <a:latin typeface="Libre Franklin"/>
                <a:ea typeface="Libre Franklin"/>
                <a:cs typeface="Libre Franklin"/>
                <a:sym typeface="Libre Franklin"/>
              </a:defRPr>
            </a:lvl8pPr>
            <a:lvl9pPr marL="4114800" marR="0" lvl="8" indent="-298450" algn="l" rtl="0">
              <a:lnSpc>
                <a:spcPct val="94000"/>
              </a:lnSpc>
              <a:spcBef>
                <a:spcPts val="400"/>
              </a:spcBef>
              <a:spcAft>
                <a:spcPts val="200"/>
              </a:spcAft>
              <a:buClr>
                <a:schemeClr val="lt2"/>
              </a:buClr>
              <a:buSzPts val="1100"/>
              <a:buFont typeface="Libre Franklin"/>
              <a:buChar char="■"/>
              <a:defRPr sz="1100" b="0" i="0" u="none" strike="noStrike" cap="none">
                <a:solidFill>
                  <a:schemeClr val="lt2"/>
                </a:solidFill>
                <a:latin typeface="Libre Franklin"/>
                <a:ea typeface="Libre Franklin"/>
                <a:cs typeface="Libre Franklin"/>
                <a:sym typeface="Libre Franklin"/>
              </a:defRPr>
            </a:lvl9pPr>
          </a:lstStyle>
          <a:p>
            <a:endParaRPr/>
          </a:p>
        </p:txBody>
      </p:sp>
      <p:sp>
        <p:nvSpPr>
          <p:cNvPr id="513" name="Google Shape;513;p70"/>
          <p:cNvSpPr txBox="1">
            <a:spLocks noGrp="1"/>
          </p:cNvSpPr>
          <p:nvPr>
            <p:ph type="dt" idx="10"/>
          </p:nvPr>
        </p:nvSpPr>
        <p:spPr>
          <a:xfrm>
            <a:off x="1042988" y="4840039"/>
            <a:ext cx="903300" cy="3036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lt2"/>
                </a:solidFill>
                <a:latin typeface="Libre Franklin"/>
                <a:ea typeface="Libre Franklin"/>
                <a:cs typeface="Libre Franklin"/>
                <a:sym typeface="Libre Franklin"/>
              </a:defRPr>
            </a:lvl1pPr>
            <a:lvl2pPr marR="0" lvl="1"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9pPr>
          </a:lstStyle>
          <a:p>
            <a:endParaRPr/>
          </a:p>
        </p:txBody>
      </p:sp>
      <p:sp>
        <p:nvSpPr>
          <p:cNvPr id="514" name="Google Shape;514;p70"/>
          <p:cNvSpPr txBox="1">
            <a:spLocks noGrp="1"/>
          </p:cNvSpPr>
          <p:nvPr>
            <p:ph type="ftr" idx="11"/>
          </p:nvPr>
        </p:nvSpPr>
        <p:spPr>
          <a:xfrm>
            <a:off x="2170173" y="4840039"/>
            <a:ext cx="4710600" cy="3036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lt2"/>
                </a:solidFill>
                <a:latin typeface="Libre Franklin"/>
                <a:ea typeface="Libre Franklin"/>
                <a:cs typeface="Libre Franklin"/>
                <a:sym typeface="Libre Franklin"/>
              </a:defRPr>
            </a:lvl1pPr>
            <a:lvl2pPr marR="0" lvl="1"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2pPr>
            <a:lvl3pPr marR="0" lvl="2"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3pPr>
            <a:lvl4pPr marR="0" lvl="3"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4pPr>
            <a:lvl5pPr marR="0" lvl="4"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5pPr>
            <a:lvl6pPr marR="0" lvl="5"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6pPr>
            <a:lvl7pPr marR="0" lvl="6"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7pPr>
            <a:lvl8pPr marR="0" lvl="7"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8pPr>
            <a:lvl9pPr marR="0" lvl="8" algn="l" rtl="0">
              <a:spcBef>
                <a:spcPts val="0"/>
              </a:spcBef>
              <a:spcAft>
                <a:spcPts val="0"/>
              </a:spcAft>
              <a:buSzPts val="1100"/>
              <a:buNone/>
              <a:defRPr sz="1400" b="0" i="0" u="none" strike="noStrike" cap="none">
                <a:solidFill>
                  <a:schemeClr val="lt1"/>
                </a:solidFill>
                <a:latin typeface="Libre Franklin"/>
                <a:ea typeface="Libre Franklin"/>
                <a:cs typeface="Libre Franklin"/>
                <a:sym typeface="Libre Franklin"/>
              </a:defRPr>
            </a:lvl9pPr>
          </a:lstStyle>
          <a:p>
            <a:endParaRPr/>
          </a:p>
        </p:txBody>
      </p:sp>
      <p:sp>
        <p:nvSpPr>
          <p:cNvPr id="515" name="Google Shape;515;p70"/>
          <p:cNvSpPr txBox="1">
            <a:spLocks noGrp="1"/>
          </p:cNvSpPr>
          <p:nvPr>
            <p:ph type="sldNum" idx="12"/>
          </p:nvPr>
        </p:nvSpPr>
        <p:spPr>
          <a:xfrm>
            <a:off x="7104552" y="4840039"/>
            <a:ext cx="1197300" cy="3036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lt2"/>
                </a:solidFill>
                <a:latin typeface="Libre Franklin"/>
                <a:ea typeface="Libre Franklin"/>
                <a:cs typeface="Libre Franklin"/>
                <a:sym typeface="Libre Franklin"/>
              </a:defRPr>
            </a:lvl1pPr>
            <a:lvl2pPr marL="0" marR="0" lvl="1" indent="0" algn="r" rtl="0">
              <a:spcBef>
                <a:spcPts val="0"/>
              </a:spcBef>
              <a:buNone/>
              <a:defRPr sz="900" b="0" i="0" u="none" strike="noStrike" cap="none">
                <a:solidFill>
                  <a:schemeClr val="lt2"/>
                </a:solidFill>
                <a:latin typeface="Libre Franklin"/>
                <a:ea typeface="Libre Franklin"/>
                <a:cs typeface="Libre Franklin"/>
                <a:sym typeface="Libre Franklin"/>
              </a:defRPr>
            </a:lvl2pPr>
            <a:lvl3pPr marL="0" marR="0" lvl="2" indent="0" algn="r" rtl="0">
              <a:spcBef>
                <a:spcPts val="0"/>
              </a:spcBef>
              <a:buNone/>
              <a:defRPr sz="900" b="0" i="0" u="none" strike="noStrike" cap="none">
                <a:solidFill>
                  <a:schemeClr val="lt2"/>
                </a:solidFill>
                <a:latin typeface="Libre Franklin"/>
                <a:ea typeface="Libre Franklin"/>
                <a:cs typeface="Libre Franklin"/>
                <a:sym typeface="Libre Franklin"/>
              </a:defRPr>
            </a:lvl3pPr>
            <a:lvl4pPr marL="0" marR="0" lvl="3" indent="0" algn="r" rtl="0">
              <a:spcBef>
                <a:spcPts val="0"/>
              </a:spcBef>
              <a:buNone/>
              <a:defRPr sz="900" b="0" i="0" u="none" strike="noStrike" cap="none">
                <a:solidFill>
                  <a:schemeClr val="lt2"/>
                </a:solidFill>
                <a:latin typeface="Libre Franklin"/>
                <a:ea typeface="Libre Franklin"/>
                <a:cs typeface="Libre Franklin"/>
                <a:sym typeface="Libre Franklin"/>
              </a:defRPr>
            </a:lvl4pPr>
            <a:lvl5pPr marL="0" marR="0" lvl="4" indent="0" algn="r" rtl="0">
              <a:spcBef>
                <a:spcPts val="0"/>
              </a:spcBef>
              <a:buNone/>
              <a:defRPr sz="900" b="0" i="0" u="none" strike="noStrike" cap="none">
                <a:solidFill>
                  <a:schemeClr val="lt2"/>
                </a:solidFill>
                <a:latin typeface="Libre Franklin"/>
                <a:ea typeface="Libre Franklin"/>
                <a:cs typeface="Libre Franklin"/>
                <a:sym typeface="Libre Franklin"/>
              </a:defRPr>
            </a:lvl5pPr>
            <a:lvl6pPr marL="0" marR="0" lvl="5" indent="0" algn="r" rtl="0">
              <a:spcBef>
                <a:spcPts val="0"/>
              </a:spcBef>
              <a:buNone/>
              <a:defRPr sz="900" b="0" i="0" u="none" strike="noStrike" cap="none">
                <a:solidFill>
                  <a:schemeClr val="lt2"/>
                </a:solidFill>
                <a:latin typeface="Libre Franklin"/>
                <a:ea typeface="Libre Franklin"/>
                <a:cs typeface="Libre Franklin"/>
                <a:sym typeface="Libre Franklin"/>
              </a:defRPr>
            </a:lvl6pPr>
            <a:lvl7pPr marL="0" marR="0" lvl="6" indent="0" algn="r" rtl="0">
              <a:spcBef>
                <a:spcPts val="0"/>
              </a:spcBef>
              <a:buNone/>
              <a:defRPr sz="900" b="0" i="0" u="none" strike="noStrike" cap="none">
                <a:solidFill>
                  <a:schemeClr val="lt2"/>
                </a:solidFill>
                <a:latin typeface="Libre Franklin"/>
                <a:ea typeface="Libre Franklin"/>
                <a:cs typeface="Libre Franklin"/>
                <a:sym typeface="Libre Franklin"/>
              </a:defRPr>
            </a:lvl7pPr>
            <a:lvl8pPr marL="0" marR="0" lvl="7" indent="0" algn="r" rtl="0">
              <a:spcBef>
                <a:spcPts val="0"/>
              </a:spcBef>
              <a:buNone/>
              <a:defRPr sz="900" b="0" i="0" u="none" strike="noStrike" cap="none">
                <a:solidFill>
                  <a:schemeClr val="lt2"/>
                </a:solidFill>
                <a:latin typeface="Libre Franklin"/>
                <a:ea typeface="Libre Franklin"/>
                <a:cs typeface="Libre Franklin"/>
                <a:sym typeface="Libre Franklin"/>
              </a:defRPr>
            </a:lvl8pPr>
            <a:lvl9pPr marL="0" marR="0" lvl="8" indent="0" algn="r" rtl="0">
              <a:spcBef>
                <a:spcPts val="0"/>
              </a:spcBef>
              <a:buNone/>
              <a:defRPr sz="900" b="0" i="0" u="none" strike="noStrike" cap="none">
                <a:solidFill>
                  <a:schemeClr val="lt2"/>
                </a:solidFill>
                <a:latin typeface="Libre Franklin"/>
                <a:ea typeface="Libre Franklin"/>
                <a:cs typeface="Libre Franklin"/>
                <a:sym typeface="Libre Franklin"/>
              </a:defRPr>
            </a:lvl9pPr>
          </a:lstStyle>
          <a:p>
            <a:pPr marL="0" lvl="0" indent="0" algn="r" rtl="0">
              <a:spcBef>
                <a:spcPts val="0"/>
              </a:spcBef>
              <a:spcAft>
                <a:spcPts val="0"/>
              </a:spcAft>
              <a:buNone/>
            </a:pPr>
            <a:fld id="{00000000-1234-1234-1234-123412341234}" type="slidenum">
              <a:rPr lang="en-GB"/>
              <a:t>‹#›</a:t>
            </a:fld>
            <a:endParaRPr/>
          </a:p>
        </p:txBody>
      </p:sp>
      <p:sp>
        <p:nvSpPr>
          <p:cNvPr id="516" name="Google Shape;516;p70" title="Side bar"/>
          <p:cNvSpPr/>
          <p:nvPr/>
        </p:nvSpPr>
        <p:spPr>
          <a:xfrm>
            <a:off x="358571" y="282"/>
            <a:ext cx="171600" cy="5143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71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026">
          <p15:clr>
            <a:srgbClr val="F26B43"/>
          </p15:clr>
        </p15:guide>
        <p15:guide id="2" orient="horz" pos="1080">
          <p15:clr>
            <a:srgbClr val="F26B43"/>
          </p15:clr>
        </p15:guide>
        <p15:guide id="3" orient="horz" pos="2772">
          <p15:clr>
            <a:srgbClr val="F26B43"/>
          </p15:clr>
        </p15:guide>
        <p15:guide id="4" orient="horz" pos="324">
          <p15:clr>
            <a:srgbClr val="F26B43"/>
          </p15:clr>
        </p15:guide>
        <p15:guide id="5" orient="horz" pos="1134">
          <p15:clr>
            <a:srgbClr val="F26B43"/>
          </p15:clr>
        </p15:guide>
        <p15:guide id="6" pos="5184">
          <p15:clr>
            <a:srgbClr val="F26B43"/>
          </p15:clr>
        </p15:guide>
        <p15:guide id="7" pos="702">
          <p15:clr>
            <a:srgbClr val="F26B43"/>
          </p15:clr>
        </p15:guide>
        <p15:guide id="8" pos="64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docs.google.com/document/d/1tPDtGpF6faEMMTZavjLFMgKd4S64NuJE/edit"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docs.google.com/document/d/16IfPe7eUEfzorlt2W7LKHZkNWhm5zv-a/edit"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document/d/1D_JNTAXEKMz_Stcac9Kj_2kpSiTR8Q5yph-YTHqMHP0/edit"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hyperlink" Target="https://docs.google.com/document/u/1/d/1BXQjSkY8s_owopJjFa2vTLYl3oTzxo-lojJTNSVwgfM/edit?usp=drive_web&amp;ouid=103989293766439175955"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hyperlink" Target="https://docs.google.com/document/d/19ZlOCh9qdgNg4D7jDdweDw81btvQ-Q9S_DmSFW3X5lY/edit"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3.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4.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3" Type="http://schemas.openxmlformats.org/officeDocument/2006/relationships/hyperlink" Target="https://docs.google.com/document/d/1rWoo2KhdQyFTj-UK-Xo1fQRiq6v4qW90/edit" TargetMode="External"/><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hyperlink" Target="https://docs.google.com/document/d/1o8ahspIQBEd5vffBaiRYGF0Dq089DHgB/edit"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8.xml"/><Relationship Id="rId1" Type="http://schemas.openxmlformats.org/officeDocument/2006/relationships/slideLayout" Target="../slideLayouts/slideLayout2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5.xml"/></Relationships>
</file>

<file path=ppt/slides/_rels/slide51.xml.rels><?xml version="1.0" encoding="UTF-8" standalone="yes"?>
<Relationships xmlns="http://schemas.openxmlformats.org/package/2006/relationships"><Relationship Id="rId3" Type="http://schemas.openxmlformats.org/officeDocument/2006/relationships/hyperlink" Target="https://www.youtube.com/watch?v=4FiM8S2_nSg" TargetMode="External"/><Relationship Id="rId2" Type="http://schemas.openxmlformats.org/officeDocument/2006/relationships/notesSlide" Target="../notesSlides/notesSlide51.xml"/><Relationship Id="rId1" Type="http://schemas.openxmlformats.org/officeDocument/2006/relationships/slideLayout" Target="../slideLayouts/slideLayout2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5.xml"/></Relationships>
</file>

<file path=ppt/slides/_rels/slide53.xml.rels><?xml version="1.0" encoding="UTF-8" standalone="yes"?>
<Relationships xmlns="http://schemas.openxmlformats.org/package/2006/relationships"><Relationship Id="rId3" Type="http://schemas.openxmlformats.org/officeDocument/2006/relationships/hyperlink" Target="https://docs.google.com/document/d/12BCfHxxu34EP-xQgsaFei6doaXaDIJd-/edit" TargetMode="External"/><Relationship Id="rId2" Type="http://schemas.openxmlformats.org/officeDocument/2006/relationships/notesSlide" Target="../notesSlides/notesSlide53.xml"/><Relationship Id="rId1" Type="http://schemas.openxmlformats.org/officeDocument/2006/relationships/slideLayout" Target="../slideLayouts/slideLayout25.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www.youtube.com/watch?v=DFEs8CA15Ug" TargetMode="External"/><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3.xml"/><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64.xml"/><Relationship Id="rId1" Type="http://schemas.openxmlformats.org/officeDocument/2006/relationships/slideLayout" Target="../slideLayouts/slideLayout41.xml"/></Relationships>
</file>

<file path=ppt/slides/_rels/slide6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65.xml"/><Relationship Id="rId1" Type="http://schemas.openxmlformats.org/officeDocument/2006/relationships/slideLayout" Target="../slideLayouts/slideLayout25.xml"/></Relationships>
</file>

<file path=ppt/slides/_rels/slide66.xml.rels><?xml version="1.0" encoding="UTF-8" standalone="yes"?>
<Relationships xmlns="http://schemas.openxmlformats.org/package/2006/relationships"><Relationship Id="rId3" Type="http://schemas.openxmlformats.org/officeDocument/2006/relationships/hyperlink" Target="https://www.youtube.com/watch?v=1yv_MXNYbAo" TargetMode="External"/><Relationship Id="rId2" Type="http://schemas.openxmlformats.org/officeDocument/2006/relationships/notesSlide" Target="../notesSlides/notesSlide66.xml"/><Relationship Id="rId1" Type="http://schemas.openxmlformats.org/officeDocument/2006/relationships/slideLayout" Target="../slideLayouts/slideLayout2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5.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0.xml"/><Relationship Id="rId1" Type="http://schemas.openxmlformats.org/officeDocument/2006/relationships/slideLayout" Target="../slideLayouts/slideLayout43.xml"/></Relationships>
</file>

<file path=ppt/slides/_rels/slide7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71.xml"/><Relationship Id="rId1" Type="http://schemas.openxmlformats.org/officeDocument/2006/relationships/slideLayout" Target="../slideLayouts/slideLayout4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3.xml"/></Relationships>
</file>

<file path=ppt/slides/_rels/slide73.xml.rels><?xml version="1.0" encoding="UTF-8" standalone="yes"?>
<Relationships xmlns="http://schemas.openxmlformats.org/package/2006/relationships"><Relationship Id="rId3" Type="http://schemas.openxmlformats.org/officeDocument/2006/relationships/hyperlink" Target="https://docs.google.com/document/d/1_XjryznbU_N3w40glwVX-S76f7X0WNNvSqNaKRF1Bqw/edit" TargetMode="External"/><Relationship Id="rId2" Type="http://schemas.openxmlformats.org/officeDocument/2006/relationships/notesSlide" Target="../notesSlides/notesSlide73.xml"/><Relationship Id="rId1" Type="http://schemas.openxmlformats.org/officeDocument/2006/relationships/slideLayout" Target="../slideLayouts/slideLayout25.xml"/><Relationship Id="rId4" Type="http://schemas.openxmlformats.org/officeDocument/2006/relationships/hyperlink" Target="https://docs.google.com/document/d/16pPWNsQsBpWHpu7yiigEy6FfVBvpqHMgbBugVcbuwqA/edit"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5.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54.xml"/></Relationships>
</file>

<file path=ppt/slides/_rels/slide78.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8.xml"/><Relationship Id="rId1" Type="http://schemas.openxmlformats.org/officeDocument/2006/relationships/slideLayout" Target="../slideLayouts/slideLayout54.xml"/></Relationships>
</file>

<file path=ppt/slides/_rels/slide79.xml.rels><?xml version="1.0" encoding="UTF-8" standalone="yes"?>
<Relationships xmlns="http://schemas.openxmlformats.org/package/2006/relationships"><Relationship Id="rId3" Type="http://schemas.openxmlformats.org/officeDocument/2006/relationships/hyperlink" Target="https://docs.google.com/document/d/1VGErTK6h4DLHdqLfAZdAzjK3t1nkKwEk2o-Vs-z2eqA/edit" TargetMode="External"/><Relationship Id="rId2" Type="http://schemas.openxmlformats.org/officeDocument/2006/relationships/notesSlide" Target="../notesSlides/notesSlide79.xml"/><Relationship Id="rId1" Type="http://schemas.openxmlformats.org/officeDocument/2006/relationships/slideLayout" Target="../slideLayouts/slideLayout5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hyperlink" Target="https://www.youtube.com/watch?v=Z3Wvw6BivVI" TargetMode="External"/><Relationship Id="rId2" Type="http://schemas.openxmlformats.org/officeDocument/2006/relationships/notesSlide" Target="../notesSlides/notesSlide80.xml"/><Relationship Id="rId1" Type="http://schemas.openxmlformats.org/officeDocument/2006/relationships/slideLayout" Target="../slideLayouts/slideLayout53.xml"/></Relationships>
</file>

<file path=ppt/slides/_rels/slide8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1.xml"/><Relationship Id="rId1" Type="http://schemas.openxmlformats.org/officeDocument/2006/relationships/slideLayout" Target="../slideLayouts/slideLayout54.xml"/></Relationships>
</file>

<file path=ppt/slides/_rels/slide8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82.xml"/><Relationship Id="rId1" Type="http://schemas.openxmlformats.org/officeDocument/2006/relationships/slideLayout" Target="../slideLayouts/slideLayout64.xml"/></Relationships>
</file>

<file path=ppt/slides/_rels/slide8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3.xml"/><Relationship Id="rId1" Type="http://schemas.openxmlformats.org/officeDocument/2006/relationships/slideLayout" Target="../slideLayouts/slideLayout54.xml"/></Relationships>
</file>

<file path=ppt/slides/_rels/slide8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84.xml"/><Relationship Id="rId1" Type="http://schemas.openxmlformats.org/officeDocument/2006/relationships/slideLayout" Target="../slideLayouts/slideLayout54.xml"/></Relationships>
</file>

<file path=ppt/slides/_rels/slide85.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85.xml"/><Relationship Id="rId1" Type="http://schemas.openxmlformats.org/officeDocument/2006/relationships/slideLayout" Target="../slideLayouts/slideLayout54.xml"/></Relationships>
</file>

<file path=ppt/slides/_rels/slide86.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86.xml"/><Relationship Id="rId1" Type="http://schemas.openxmlformats.org/officeDocument/2006/relationships/slideLayout" Target="../slideLayouts/slideLayout5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5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a:t>UNIT 2: ANCIENT EGYPT</a:t>
            </a:r>
            <a:endParaRPr/>
          </a:p>
        </p:txBody>
      </p:sp>
      <p:sp>
        <p:nvSpPr>
          <p:cNvPr id="528" name="Google Shape;528;p7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Google Shape;583;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Warm Up </a:t>
            </a:r>
            <a:endParaRPr dirty="0"/>
          </a:p>
        </p:txBody>
      </p:sp>
      <p:sp>
        <p:nvSpPr>
          <p:cNvPr id="584" name="Google Shape;584;p8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200">
                <a:solidFill>
                  <a:srgbClr val="980000"/>
                </a:solidFill>
              </a:rPr>
              <a:t>What role did geography play in ancient Egypt? (Think back to what we discussed yesterday)</a:t>
            </a:r>
            <a:endParaRPr sz="2200">
              <a:solidFill>
                <a:srgbClr val="98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Nile Floods Continued </a:t>
            </a:r>
            <a:endParaRPr/>
          </a:p>
        </p:txBody>
      </p:sp>
      <p:sp>
        <p:nvSpPr>
          <p:cNvPr id="590" name="Google Shape;590;p82"/>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GB">
                <a:solidFill>
                  <a:srgbClr val="000000"/>
                </a:solidFill>
              </a:rPr>
              <a:t>The rise and fall of the Nile created three distinct seasons </a:t>
            </a:r>
            <a:endParaRPr>
              <a:solidFill>
                <a:srgbClr val="000000"/>
              </a:solidFill>
            </a:endParaRPr>
          </a:p>
          <a:p>
            <a:pPr marL="914400" lvl="1" indent="-317500" algn="l" rtl="0">
              <a:spcBef>
                <a:spcPts val="0"/>
              </a:spcBef>
              <a:spcAft>
                <a:spcPts val="0"/>
              </a:spcAft>
              <a:buClr>
                <a:srgbClr val="000000"/>
              </a:buClr>
              <a:buSzPts val="1400"/>
              <a:buChar char="○"/>
            </a:pPr>
            <a:r>
              <a:rPr lang="en-GB">
                <a:solidFill>
                  <a:srgbClr val="000000"/>
                </a:solidFill>
              </a:rPr>
              <a:t>Akhet - flood season </a:t>
            </a:r>
            <a:endParaRPr>
              <a:solidFill>
                <a:srgbClr val="000000"/>
              </a:solidFill>
            </a:endParaRPr>
          </a:p>
          <a:p>
            <a:pPr marL="914400" lvl="1" indent="-317500" algn="l" rtl="0">
              <a:spcBef>
                <a:spcPts val="0"/>
              </a:spcBef>
              <a:spcAft>
                <a:spcPts val="0"/>
              </a:spcAft>
              <a:buClr>
                <a:srgbClr val="000000"/>
              </a:buClr>
              <a:buSzPts val="1400"/>
              <a:buChar char="○"/>
            </a:pPr>
            <a:r>
              <a:rPr lang="en-GB">
                <a:solidFill>
                  <a:srgbClr val="000000"/>
                </a:solidFill>
              </a:rPr>
              <a:t>Peret - seed time </a:t>
            </a:r>
            <a:endParaRPr>
              <a:solidFill>
                <a:srgbClr val="000000"/>
              </a:solidFill>
            </a:endParaRPr>
          </a:p>
          <a:p>
            <a:pPr marL="914400" lvl="1" indent="-317500" algn="l" rtl="0">
              <a:spcBef>
                <a:spcPts val="0"/>
              </a:spcBef>
              <a:spcAft>
                <a:spcPts val="0"/>
              </a:spcAft>
              <a:buClr>
                <a:srgbClr val="000000"/>
              </a:buClr>
              <a:buSzPts val="1400"/>
              <a:buChar char="○"/>
            </a:pPr>
            <a:r>
              <a:rPr lang="en-GB">
                <a:solidFill>
                  <a:srgbClr val="000000"/>
                </a:solidFill>
              </a:rPr>
              <a:t>Shemu - harvest time </a:t>
            </a:r>
            <a:endParaRPr>
              <a:solidFill>
                <a:srgbClr val="000000"/>
              </a:solidFill>
            </a:endParaRPr>
          </a:p>
          <a:p>
            <a:pPr marL="457200" lvl="0" indent="-342900" algn="l" rtl="0">
              <a:spcBef>
                <a:spcPts val="0"/>
              </a:spcBef>
              <a:spcAft>
                <a:spcPts val="0"/>
              </a:spcAft>
              <a:buClr>
                <a:srgbClr val="000000"/>
              </a:buClr>
              <a:buSzPts val="1800"/>
              <a:buChar char="●"/>
            </a:pPr>
            <a:r>
              <a:rPr lang="en-GB">
                <a:solidFill>
                  <a:srgbClr val="000000"/>
                </a:solidFill>
              </a:rPr>
              <a:t>Impact of the flood </a:t>
            </a:r>
            <a:endParaRPr>
              <a:solidFill>
                <a:srgbClr val="000000"/>
              </a:solidFill>
            </a:endParaRPr>
          </a:p>
          <a:p>
            <a:pPr marL="914400" lvl="1" indent="-317500" algn="l" rtl="0">
              <a:spcBef>
                <a:spcPts val="0"/>
              </a:spcBef>
              <a:spcAft>
                <a:spcPts val="0"/>
              </a:spcAft>
              <a:buClr>
                <a:srgbClr val="000000"/>
              </a:buClr>
              <a:buSzPts val="1400"/>
              <a:buChar char="○"/>
            </a:pPr>
            <a:r>
              <a:rPr lang="en-GB">
                <a:solidFill>
                  <a:srgbClr val="000000"/>
                </a:solidFill>
              </a:rPr>
              <a:t>Created fertile crop growing areas </a:t>
            </a:r>
            <a:endParaRPr>
              <a:solidFill>
                <a:srgbClr val="000000"/>
              </a:solidFill>
            </a:endParaRPr>
          </a:p>
          <a:p>
            <a:pPr marL="914400" lvl="1" indent="-317500" algn="l" rtl="0">
              <a:spcBef>
                <a:spcPts val="0"/>
              </a:spcBef>
              <a:spcAft>
                <a:spcPts val="0"/>
              </a:spcAft>
              <a:buClr>
                <a:srgbClr val="000000"/>
              </a:buClr>
              <a:buSzPts val="1400"/>
              <a:buChar char="○"/>
            </a:pPr>
            <a:r>
              <a:rPr lang="en-GB">
                <a:solidFill>
                  <a:srgbClr val="000000"/>
                </a:solidFill>
              </a:rPr>
              <a:t>Too big would destroy property </a:t>
            </a:r>
            <a:endParaRPr>
              <a:solidFill>
                <a:srgbClr val="000000"/>
              </a:solidFill>
            </a:endParaRPr>
          </a:p>
          <a:p>
            <a:pPr marL="914400" lvl="1" indent="-317500" algn="l" rtl="0">
              <a:spcBef>
                <a:spcPts val="0"/>
              </a:spcBef>
              <a:spcAft>
                <a:spcPts val="0"/>
              </a:spcAft>
              <a:buClr>
                <a:srgbClr val="000000"/>
              </a:buClr>
              <a:buSzPts val="1400"/>
              <a:buChar char="○"/>
            </a:pPr>
            <a:r>
              <a:rPr lang="en-GB">
                <a:solidFill>
                  <a:srgbClr val="000000"/>
                </a:solidFill>
              </a:rPr>
              <a:t>Too small wouldn’t produce food </a:t>
            </a:r>
            <a:endParaRPr>
              <a:solidFill>
                <a:srgbClr val="000000"/>
              </a:solidFill>
            </a:endParaRPr>
          </a:p>
        </p:txBody>
      </p:sp>
      <p:pic>
        <p:nvPicPr>
          <p:cNvPr id="591" name="Google Shape;591;p82"/>
          <p:cNvPicPr preferRelativeResize="0"/>
          <p:nvPr/>
        </p:nvPicPr>
        <p:blipFill>
          <a:blip r:embed="rId3">
            <a:alphaModFix/>
          </a:blip>
          <a:stretch>
            <a:fillRect/>
          </a:stretch>
        </p:blipFill>
        <p:spPr>
          <a:xfrm>
            <a:off x="4724400" y="1170125"/>
            <a:ext cx="4267203" cy="28341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8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Importance of the Flood</a:t>
            </a:r>
            <a:endParaRPr/>
          </a:p>
          <a:p>
            <a:pPr marL="0" lvl="0" indent="0" algn="l" rtl="0">
              <a:spcBef>
                <a:spcPts val="0"/>
              </a:spcBef>
              <a:spcAft>
                <a:spcPts val="0"/>
              </a:spcAft>
              <a:buNone/>
            </a:pPr>
            <a:endParaRPr/>
          </a:p>
        </p:txBody>
      </p:sp>
      <p:sp>
        <p:nvSpPr>
          <p:cNvPr id="597" name="Google Shape;597;p8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598" name="Google Shape;598;p83"/>
          <p:cNvPicPr preferRelativeResize="0"/>
          <p:nvPr/>
        </p:nvPicPr>
        <p:blipFill>
          <a:blip r:embed="rId3">
            <a:alphaModFix/>
          </a:blip>
          <a:stretch>
            <a:fillRect/>
          </a:stretch>
        </p:blipFill>
        <p:spPr>
          <a:xfrm>
            <a:off x="5032650" y="210425"/>
            <a:ext cx="3675800" cy="480125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8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Hapi - god of the Nile flood </a:t>
            </a:r>
            <a:endParaRPr/>
          </a:p>
        </p:txBody>
      </p:sp>
      <p:sp>
        <p:nvSpPr>
          <p:cNvPr id="604" name="Google Shape;604;p84"/>
          <p:cNvSpPr txBox="1">
            <a:spLocks noGrp="1"/>
          </p:cNvSpPr>
          <p:nvPr>
            <p:ph type="body" idx="1"/>
          </p:nvPr>
        </p:nvSpPr>
        <p:spPr>
          <a:xfrm>
            <a:off x="311700" y="1152475"/>
            <a:ext cx="43275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GB">
                <a:solidFill>
                  <a:srgbClr val="000000"/>
                </a:solidFill>
              </a:rPr>
              <a:t>God of the flood </a:t>
            </a:r>
            <a:endParaRPr>
              <a:solidFill>
                <a:srgbClr val="000000"/>
              </a:solidFill>
            </a:endParaRPr>
          </a:p>
          <a:p>
            <a:pPr marL="457200" lvl="0" indent="-342900" algn="l" rtl="0">
              <a:spcBef>
                <a:spcPts val="0"/>
              </a:spcBef>
              <a:spcAft>
                <a:spcPts val="0"/>
              </a:spcAft>
              <a:buClr>
                <a:srgbClr val="000000"/>
              </a:buClr>
              <a:buSzPts val="1800"/>
              <a:buChar char="●"/>
            </a:pPr>
            <a:r>
              <a:rPr lang="en-GB">
                <a:solidFill>
                  <a:srgbClr val="000000"/>
                </a:solidFill>
              </a:rPr>
              <a:t>Associated with signs of fertility, such as vegetation, fish and birds </a:t>
            </a:r>
            <a:endParaRPr>
              <a:solidFill>
                <a:srgbClr val="000000"/>
              </a:solidFill>
            </a:endParaRPr>
          </a:p>
          <a:p>
            <a:pPr marL="457200" lvl="0" indent="-342900" algn="l" rtl="0">
              <a:spcBef>
                <a:spcPts val="0"/>
              </a:spcBef>
              <a:spcAft>
                <a:spcPts val="0"/>
              </a:spcAft>
              <a:buClr>
                <a:srgbClr val="000000"/>
              </a:buClr>
              <a:buSzPts val="1800"/>
              <a:buChar char="●"/>
            </a:pPr>
            <a:r>
              <a:rPr lang="en-GB">
                <a:solidFill>
                  <a:srgbClr val="000000"/>
                </a:solidFill>
              </a:rPr>
              <a:t>People built many temples to Hapi </a:t>
            </a:r>
            <a:endParaRPr>
              <a:solidFill>
                <a:srgbClr val="000000"/>
              </a:solidFill>
            </a:endParaRPr>
          </a:p>
        </p:txBody>
      </p:sp>
      <p:pic>
        <p:nvPicPr>
          <p:cNvPr id="605" name="Google Shape;605;p84"/>
          <p:cNvPicPr preferRelativeResize="0"/>
          <p:nvPr/>
        </p:nvPicPr>
        <p:blipFill>
          <a:blip r:embed="rId3">
            <a:alphaModFix/>
          </a:blip>
          <a:stretch>
            <a:fillRect/>
          </a:stretch>
        </p:blipFill>
        <p:spPr>
          <a:xfrm>
            <a:off x="5841276" y="114513"/>
            <a:ext cx="2571925" cy="4914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8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Exit Ticket </a:t>
            </a:r>
            <a:endParaRPr dirty="0"/>
          </a:p>
        </p:txBody>
      </p:sp>
      <p:sp>
        <p:nvSpPr>
          <p:cNvPr id="611" name="Google Shape;611;p8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solidFill>
                  <a:srgbClr val="980000"/>
                </a:solidFill>
              </a:rPr>
              <a:t>What are the important physical features of ancient Egypt? Why? </a:t>
            </a:r>
            <a:endParaRPr>
              <a:solidFill>
                <a:srgbClr val="98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8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Organisation of Society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8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Exit Ticket   </a:t>
            </a:r>
            <a:endParaRPr dirty="0"/>
          </a:p>
        </p:txBody>
      </p:sp>
      <p:sp>
        <p:nvSpPr>
          <p:cNvPr id="622" name="Google Shape;622;p87"/>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What is a hierarchy? Give an example? What is this an example of?</a:t>
            </a:r>
            <a:endParaRPr/>
          </a:p>
        </p:txBody>
      </p:sp>
      <p:pic>
        <p:nvPicPr>
          <p:cNvPr id="623" name="Google Shape;623;p87"/>
          <p:cNvPicPr preferRelativeResize="0"/>
          <p:nvPr/>
        </p:nvPicPr>
        <p:blipFill>
          <a:blip r:embed="rId3">
            <a:alphaModFix/>
          </a:blip>
          <a:stretch>
            <a:fillRect/>
          </a:stretch>
        </p:blipFill>
        <p:spPr>
          <a:xfrm>
            <a:off x="5588125" y="210300"/>
            <a:ext cx="3244175" cy="48378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8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Pharaoh’s Worksheet	</a:t>
            </a:r>
            <a:endParaRPr/>
          </a:p>
        </p:txBody>
      </p:sp>
      <p:sp>
        <p:nvSpPr>
          <p:cNvPr id="629" name="Google Shape;629;p8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000"/>
              </a:spcAft>
              <a:buClr>
                <a:schemeClr val="dk1"/>
              </a:buClr>
              <a:buSzPts val="1100"/>
              <a:buFont typeface="Arial"/>
              <a:buNone/>
            </a:pPr>
            <a:r>
              <a:rPr lang="en-GB" sz="2400">
                <a:solidFill>
                  <a:schemeClr val="dk1"/>
                </a:solidFill>
                <a:latin typeface="Cambria"/>
                <a:ea typeface="Cambria"/>
                <a:cs typeface="Cambria"/>
                <a:sym typeface="Cambria"/>
              </a:rPr>
              <a:t>Directions: Read pages 79 – 81 about pharaohs and the law in ancient Egypt and answer the questions on the </a:t>
            </a:r>
            <a:r>
              <a:rPr lang="en-GB" sz="2400" u="sng">
                <a:solidFill>
                  <a:schemeClr val="hlink"/>
                </a:solidFill>
                <a:latin typeface="Cambria"/>
                <a:ea typeface="Cambria"/>
                <a:cs typeface="Cambria"/>
                <a:sym typeface="Cambria"/>
                <a:hlinkClick r:id="rId3"/>
              </a:rPr>
              <a:t>worksheet</a:t>
            </a:r>
            <a:r>
              <a:rPr lang="en-GB" sz="2400">
                <a:solidFill>
                  <a:schemeClr val="dk1"/>
                </a:solidFill>
                <a:latin typeface="Cambria"/>
                <a:ea typeface="Cambria"/>
                <a:cs typeface="Cambria"/>
                <a:sym typeface="Cambria"/>
              </a:rPr>
              <a:t> </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8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Warm Up </a:t>
            </a:r>
            <a:endParaRPr dirty="0"/>
          </a:p>
        </p:txBody>
      </p:sp>
      <p:sp>
        <p:nvSpPr>
          <p:cNvPr id="635" name="Google Shape;635;p89"/>
          <p:cNvSpPr txBox="1">
            <a:spLocks noGrp="1"/>
          </p:cNvSpPr>
          <p:nvPr>
            <p:ph type="body" idx="1"/>
          </p:nvPr>
        </p:nvSpPr>
        <p:spPr>
          <a:xfrm>
            <a:off x="311700" y="1152475"/>
            <a:ext cx="4221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solidFill>
                  <a:srgbClr val="980000"/>
                </a:solidFill>
              </a:rPr>
              <a:t>What is this an image of? </a:t>
            </a:r>
            <a:endParaRPr sz="2200">
              <a:solidFill>
                <a:srgbClr val="980000"/>
              </a:solidFill>
            </a:endParaRPr>
          </a:p>
          <a:p>
            <a:pPr marL="0" lvl="0" indent="0" algn="l" rtl="0">
              <a:spcBef>
                <a:spcPts val="1600"/>
              </a:spcBef>
              <a:spcAft>
                <a:spcPts val="0"/>
              </a:spcAft>
              <a:buNone/>
            </a:pPr>
            <a:r>
              <a:rPr lang="en-GB" sz="2200">
                <a:solidFill>
                  <a:srgbClr val="980000"/>
                </a:solidFill>
              </a:rPr>
              <a:t>How does your family fit in?</a:t>
            </a:r>
            <a:endParaRPr sz="2200">
              <a:solidFill>
                <a:srgbClr val="980000"/>
              </a:solidFill>
            </a:endParaRPr>
          </a:p>
          <a:p>
            <a:pPr marL="0" lvl="0" indent="0" algn="l" rtl="0">
              <a:spcBef>
                <a:spcPts val="1600"/>
              </a:spcBef>
              <a:spcAft>
                <a:spcPts val="1600"/>
              </a:spcAft>
              <a:buNone/>
            </a:pPr>
            <a:r>
              <a:rPr lang="en-GB" sz="2200" b="1">
                <a:solidFill>
                  <a:srgbClr val="980000"/>
                </a:solidFill>
              </a:rPr>
              <a:t>Draw your family hierarchy </a:t>
            </a:r>
            <a:endParaRPr sz="2200" b="1">
              <a:solidFill>
                <a:srgbClr val="980000"/>
              </a:solidFill>
            </a:endParaRPr>
          </a:p>
        </p:txBody>
      </p:sp>
      <p:pic>
        <p:nvPicPr>
          <p:cNvPr id="636" name="Google Shape;636;p89"/>
          <p:cNvPicPr preferRelativeResize="0"/>
          <p:nvPr/>
        </p:nvPicPr>
        <p:blipFill>
          <a:blip r:embed="rId3">
            <a:alphaModFix/>
          </a:blip>
          <a:stretch>
            <a:fillRect/>
          </a:stretch>
        </p:blipFill>
        <p:spPr>
          <a:xfrm>
            <a:off x="5250411" y="1017725"/>
            <a:ext cx="3379864" cy="39931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9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Worksheet Answers: </a:t>
            </a:r>
            <a:endParaRPr/>
          </a:p>
        </p:txBody>
      </p:sp>
      <p:sp>
        <p:nvSpPr>
          <p:cNvPr id="642" name="Google Shape;642;p9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GB"/>
              <a:t>Pharaohs </a:t>
            </a:r>
            <a:endParaRPr/>
          </a:p>
          <a:p>
            <a:pPr marL="457200" lvl="0" indent="-342900" algn="l" rtl="0">
              <a:spcBef>
                <a:spcPts val="0"/>
              </a:spcBef>
              <a:spcAft>
                <a:spcPts val="0"/>
              </a:spcAft>
              <a:buSzPts val="1800"/>
              <a:buAutoNum type="arabicPeriod"/>
            </a:pPr>
            <a:r>
              <a:rPr lang="en-GB"/>
              <a:t>Women ruled only if she was a close relative of the previous pharaoh and the heir was too young to rule in his own right </a:t>
            </a:r>
            <a:endParaRPr/>
          </a:p>
          <a:p>
            <a:pPr marL="914400" lvl="1" indent="-317500" algn="l" rtl="0">
              <a:spcBef>
                <a:spcPts val="0"/>
              </a:spcBef>
              <a:spcAft>
                <a:spcPts val="0"/>
              </a:spcAft>
              <a:buSzPts val="1400"/>
              <a:buAutoNum type="alphaLcPeriod"/>
            </a:pPr>
            <a:r>
              <a:rPr lang="en-GB"/>
              <a:t>Ex: Hatshepsut </a:t>
            </a:r>
            <a:endParaRPr/>
          </a:p>
          <a:p>
            <a:pPr marL="457200" lvl="0" indent="-342900" algn="l" rtl="0">
              <a:spcBef>
                <a:spcPts val="0"/>
              </a:spcBef>
              <a:spcAft>
                <a:spcPts val="0"/>
              </a:spcAft>
              <a:buSzPts val="1800"/>
              <a:buAutoNum type="arabicPeriod"/>
            </a:pPr>
            <a:r>
              <a:rPr lang="en-GB"/>
              <a:t>People viewed the pharaoh as a god, their protector, and their leader in battle </a:t>
            </a:r>
            <a:endParaRPr/>
          </a:p>
          <a:p>
            <a:pPr marL="457200" lvl="0" indent="-342900" algn="l" rtl="0">
              <a:spcBef>
                <a:spcPts val="0"/>
              </a:spcBef>
              <a:spcAft>
                <a:spcPts val="0"/>
              </a:spcAft>
              <a:buSzPts val="1800"/>
              <a:buAutoNum type="arabicPeriod"/>
            </a:pPr>
            <a:r>
              <a:rPr lang="en-GB"/>
              <a:t>People expected the pharaoh to make sure the Nile flooded, people had enough food to eat, and to defend Egypt and rule the army </a:t>
            </a:r>
            <a:endParaRPr/>
          </a:p>
          <a:p>
            <a:pPr marL="457200" lvl="0" indent="-342900" algn="l" rtl="0">
              <a:spcBef>
                <a:spcPts val="0"/>
              </a:spcBef>
              <a:spcAft>
                <a:spcPts val="0"/>
              </a:spcAft>
              <a:buSzPts val="1800"/>
              <a:buAutoNum type="arabicPeriod"/>
            </a:pPr>
            <a:r>
              <a:rPr lang="en-GB"/>
              <a:t>Ma’at = truth (heart of Egyptian life)</a:t>
            </a:r>
            <a:endParaRPr/>
          </a:p>
          <a:p>
            <a:pPr marL="457200" lvl="0" indent="-342900" algn="l" rtl="0">
              <a:spcBef>
                <a:spcPts val="0"/>
              </a:spcBef>
              <a:spcAft>
                <a:spcPts val="0"/>
              </a:spcAft>
              <a:buSzPts val="1800"/>
              <a:buAutoNum type="arabicPeriod"/>
            </a:pPr>
            <a:r>
              <a:rPr lang="en-GB"/>
              <a:t>The pharaoh brought truth and justice to the world </a:t>
            </a:r>
            <a:endParaRPr/>
          </a:p>
          <a:p>
            <a:pPr marL="0" lvl="0" indent="0" algn="l" rtl="0">
              <a:spcBef>
                <a:spcPts val="160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Warm Up </a:t>
            </a:r>
            <a:endParaRPr dirty="0"/>
          </a:p>
        </p:txBody>
      </p:sp>
      <p:sp>
        <p:nvSpPr>
          <p:cNvPr id="534" name="Google Shape;534;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solidFill>
                  <a:srgbClr val="980000"/>
                </a:solidFill>
              </a:rPr>
              <a:t>Complete the </a:t>
            </a:r>
            <a:r>
              <a:rPr lang="en-GB" u="sng" dirty="0">
                <a:solidFill>
                  <a:schemeClr val="hlink"/>
                </a:solidFill>
                <a:hlinkClick r:id="rId3"/>
              </a:rPr>
              <a:t>Think/Pair/Share Activity</a:t>
            </a:r>
            <a:r>
              <a:rPr lang="en-GB" dirty="0">
                <a:solidFill>
                  <a:srgbClr val="980000"/>
                </a:solidFill>
              </a:rPr>
              <a:t> on Ancient Egypt </a:t>
            </a:r>
            <a:endParaRPr dirty="0">
              <a:solidFill>
                <a:srgbClr val="980000"/>
              </a:solidFill>
            </a:endParaRPr>
          </a:p>
          <a:p>
            <a:pPr marL="0" lvl="0" indent="0" algn="l" rtl="0">
              <a:spcBef>
                <a:spcPts val="1600"/>
              </a:spcBef>
              <a:spcAft>
                <a:spcPts val="1600"/>
              </a:spcAft>
              <a:buNone/>
            </a:pPr>
            <a:r>
              <a:rPr lang="en-GB" dirty="0">
                <a:solidFill>
                  <a:srgbClr val="980000"/>
                </a:solidFill>
              </a:rPr>
              <a:t>What do you already know about Ancient Egypt? What do you expect to learn in this unit? </a:t>
            </a:r>
            <a:endParaRPr dirty="0">
              <a:solidFill>
                <a:srgbClr val="98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9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Worksheet Answers Continued </a:t>
            </a:r>
            <a:endParaRPr/>
          </a:p>
        </p:txBody>
      </p:sp>
      <p:sp>
        <p:nvSpPr>
          <p:cNvPr id="648" name="Google Shape;648;p9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7. In theory men and women were considered equal because the law gave both men and women essentially the same legal status and economic rights. For example, both women and men could purchase and sell land. This shows that they were essentially equal in society. </a:t>
            </a:r>
            <a:endParaRPr/>
          </a:p>
          <a:p>
            <a:pPr marL="0" lvl="0" indent="0" algn="l" rtl="0">
              <a:spcBef>
                <a:spcPts val="1600"/>
              </a:spcBef>
              <a:spcAft>
                <a:spcPts val="0"/>
              </a:spcAft>
              <a:buNone/>
            </a:pPr>
            <a:r>
              <a:rPr lang="en-GB"/>
              <a:t>8. Slaves in ancient Egypt had more rights than in other ancient societies. For example, they became slaves because they owed money and once they were able to pay it they became free again </a:t>
            </a:r>
            <a:endParaRPr/>
          </a:p>
          <a:p>
            <a:pPr marL="0" lvl="0" indent="0" algn="l" rtl="0">
              <a:spcBef>
                <a:spcPts val="1600"/>
              </a:spcBef>
              <a:spcAft>
                <a:spcPts val="0"/>
              </a:spcAft>
              <a:buNone/>
            </a:pPr>
            <a:r>
              <a:rPr lang="en-GB"/>
              <a:t>9. The pharaoh has so many wives so they could pass down property and wealth to other members of their family and keep the bloodline pure. </a:t>
            </a:r>
            <a:endParaRPr/>
          </a:p>
          <a:p>
            <a:pPr marL="0" lvl="0" indent="0" algn="l" rtl="0">
              <a:spcBef>
                <a:spcPts val="1600"/>
              </a:spcBef>
              <a:spcAft>
                <a:spcPts val="1600"/>
              </a:spcAft>
              <a:buNone/>
            </a:pPr>
            <a:r>
              <a:rPr lang="en-GB"/>
              <a:t>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9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Worksheet Continued </a:t>
            </a:r>
            <a:endParaRPr/>
          </a:p>
        </p:txBody>
      </p:sp>
      <p:sp>
        <p:nvSpPr>
          <p:cNvPr id="654" name="Google Shape;654;p9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10. The biggest influence in ancient Egyptian society was….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9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GB"/>
              <a:t>Roles in society </a:t>
            </a:r>
            <a:endParaRPr/>
          </a:p>
        </p:txBody>
      </p:sp>
      <p:sp>
        <p:nvSpPr>
          <p:cNvPr id="660" name="Google Shape;660;p93"/>
          <p:cNvSpPr txBox="1">
            <a:spLocks noGrp="1"/>
          </p:cNvSpPr>
          <p:nvPr>
            <p:ph type="body" idx="1"/>
          </p:nvPr>
        </p:nvSpPr>
        <p:spPr>
          <a:xfrm>
            <a:off x="457200" y="1008925"/>
            <a:ext cx="8229600" cy="3394500"/>
          </a:xfrm>
          <a:prstGeom prst="rect">
            <a:avLst/>
          </a:prstGeom>
          <a:noFill/>
          <a:ln>
            <a:noFill/>
          </a:ln>
        </p:spPr>
        <p:txBody>
          <a:bodyPr spcFirstLastPara="1" wrap="square" lIns="91425" tIns="45700" rIns="91425" bIns="45700" anchor="t" anchorCtr="0">
            <a:noAutofit/>
          </a:bodyPr>
          <a:lstStyle/>
          <a:p>
            <a:pPr marL="342900" lvl="0" indent="-309880" algn="l" rtl="0">
              <a:lnSpc>
                <a:spcPct val="80000"/>
              </a:lnSpc>
              <a:spcBef>
                <a:spcPts val="0"/>
              </a:spcBef>
              <a:spcAft>
                <a:spcPts val="0"/>
              </a:spcAft>
              <a:buClr>
                <a:schemeClr val="dk1"/>
              </a:buClr>
              <a:buSzPts val="2200"/>
              <a:buChar char="●"/>
            </a:pPr>
            <a:r>
              <a:rPr lang="en-GB" sz="2200" b="1"/>
              <a:t>Pharaoh</a:t>
            </a:r>
            <a:r>
              <a:rPr lang="en-GB" sz="2200"/>
              <a:t> – the most important role </a:t>
            </a:r>
            <a:endParaRPr sz="2200"/>
          </a:p>
          <a:p>
            <a:pPr marL="342900" lvl="0" indent="-309880" algn="l" rtl="0">
              <a:lnSpc>
                <a:spcPct val="80000"/>
              </a:lnSpc>
              <a:spcBef>
                <a:spcPts val="544"/>
              </a:spcBef>
              <a:spcAft>
                <a:spcPts val="0"/>
              </a:spcAft>
              <a:buClr>
                <a:schemeClr val="dk1"/>
              </a:buClr>
              <a:buSzPts val="2200"/>
              <a:buChar char="●"/>
            </a:pPr>
            <a:r>
              <a:rPr lang="en-GB" sz="2200" b="1"/>
              <a:t>Vizier</a:t>
            </a:r>
            <a:r>
              <a:rPr lang="en-GB" sz="2200"/>
              <a:t> – chief judge and in charge of the government </a:t>
            </a:r>
            <a:endParaRPr sz="2200"/>
          </a:p>
          <a:p>
            <a:pPr marL="342900" lvl="0" indent="-309880" algn="l" rtl="0">
              <a:lnSpc>
                <a:spcPct val="80000"/>
              </a:lnSpc>
              <a:spcBef>
                <a:spcPts val="544"/>
              </a:spcBef>
              <a:spcAft>
                <a:spcPts val="0"/>
              </a:spcAft>
              <a:buClr>
                <a:schemeClr val="dk1"/>
              </a:buClr>
              <a:buSzPts val="2200"/>
              <a:buChar char="●"/>
            </a:pPr>
            <a:r>
              <a:rPr lang="en-GB" sz="2200" b="1"/>
              <a:t>Nomarchs</a:t>
            </a:r>
            <a:r>
              <a:rPr lang="en-GB" sz="2200"/>
              <a:t> (governors) – responsible for ruling their region (nome) </a:t>
            </a:r>
            <a:endParaRPr sz="2200"/>
          </a:p>
          <a:p>
            <a:pPr marL="342900" lvl="0" indent="-309880" algn="l" rtl="0">
              <a:lnSpc>
                <a:spcPct val="80000"/>
              </a:lnSpc>
              <a:spcBef>
                <a:spcPts val="544"/>
              </a:spcBef>
              <a:spcAft>
                <a:spcPts val="0"/>
              </a:spcAft>
              <a:buClr>
                <a:schemeClr val="dk1"/>
              </a:buClr>
              <a:buSzPts val="2200"/>
              <a:buChar char="●"/>
            </a:pPr>
            <a:r>
              <a:rPr lang="en-GB" sz="2200" b="1"/>
              <a:t>Officials</a:t>
            </a:r>
            <a:r>
              <a:rPr lang="en-GB" sz="2200"/>
              <a:t> – maintain law and order, record the pharaoh's decisions and collect taxes  </a:t>
            </a:r>
            <a:endParaRPr sz="2200"/>
          </a:p>
          <a:p>
            <a:pPr marL="342900" lvl="0" indent="-309880" algn="l" rtl="0">
              <a:lnSpc>
                <a:spcPct val="80000"/>
              </a:lnSpc>
              <a:spcBef>
                <a:spcPts val="544"/>
              </a:spcBef>
              <a:spcAft>
                <a:spcPts val="0"/>
              </a:spcAft>
              <a:buClr>
                <a:schemeClr val="dk1"/>
              </a:buClr>
              <a:buSzPts val="2200"/>
              <a:buChar char="●"/>
            </a:pPr>
            <a:r>
              <a:rPr lang="en-GB" sz="2200" b="1"/>
              <a:t>Priests and priestesses </a:t>
            </a:r>
            <a:r>
              <a:rPr lang="en-GB" sz="2200"/>
              <a:t>– supervised religious practices </a:t>
            </a:r>
            <a:endParaRPr sz="2200"/>
          </a:p>
          <a:p>
            <a:pPr marL="342900" lvl="0" indent="-309880" algn="l" rtl="0">
              <a:lnSpc>
                <a:spcPct val="80000"/>
              </a:lnSpc>
              <a:spcBef>
                <a:spcPts val="544"/>
              </a:spcBef>
              <a:spcAft>
                <a:spcPts val="0"/>
              </a:spcAft>
              <a:buClr>
                <a:schemeClr val="dk1"/>
              </a:buClr>
              <a:buSzPts val="2200"/>
              <a:buChar char="●"/>
            </a:pPr>
            <a:r>
              <a:rPr lang="en-GB" sz="2200" b="1"/>
              <a:t>Scribes and artisans </a:t>
            </a:r>
            <a:r>
              <a:rPr lang="en-GB" sz="2200"/>
              <a:t>– studied language and writing and kept all records </a:t>
            </a:r>
            <a:endParaRPr sz="2200"/>
          </a:p>
          <a:p>
            <a:pPr marL="342900" lvl="0" indent="-309880" algn="l" rtl="0">
              <a:lnSpc>
                <a:spcPct val="80000"/>
              </a:lnSpc>
              <a:spcBef>
                <a:spcPts val="544"/>
              </a:spcBef>
              <a:spcAft>
                <a:spcPts val="0"/>
              </a:spcAft>
              <a:buClr>
                <a:schemeClr val="dk1"/>
              </a:buClr>
              <a:buSzPts val="2200"/>
              <a:buChar char="●"/>
            </a:pPr>
            <a:r>
              <a:rPr lang="en-GB" sz="2200" b="1"/>
              <a:t>Farmers, fishermen and other labourers </a:t>
            </a:r>
            <a:endParaRPr sz="2200"/>
          </a:p>
          <a:p>
            <a:pPr marL="342900" lvl="0" indent="-309880" algn="l" rtl="0">
              <a:lnSpc>
                <a:spcPct val="80000"/>
              </a:lnSpc>
              <a:spcBef>
                <a:spcPts val="544"/>
              </a:spcBef>
              <a:spcAft>
                <a:spcPts val="1600"/>
              </a:spcAft>
              <a:buClr>
                <a:schemeClr val="dk1"/>
              </a:buClr>
              <a:buSzPts val="2200"/>
              <a:buChar char="●"/>
            </a:pPr>
            <a:r>
              <a:rPr lang="en-GB" sz="2200" b="1"/>
              <a:t>Servants and slave status </a:t>
            </a:r>
            <a:endParaRPr sz="2200"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94"/>
          <p:cNvSpPr txBox="1">
            <a:spLocks noGrp="1"/>
          </p:cNvSpPr>
          <p:nvPr>
            <p:ph type="title"/>
          </p:nvPr>
        </p:nvSpPr>
        <p:spPr>
          <a:xfrm>
            <a:off x="457200" y="205974"/>
            <a:ext cx="2547900" cy="11253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GB"/>
              <a:t>Roles in Society </a:t>
            </a:r>
            <a:endParaRPr/>
          </a:p>
        </p:txBody>
      </p:sp>
      <p:pic>
        <p:nvPicPr>
          <p:cNvPr id="666" name="Google Shape;666;p94"/>
          <p:cNvPicPr preferRelativeResize="0">
            <a:picLocks noGrp="1"/>
          </p:cNvPicPr>
          <p:nvPr>
            <p:ph type="body" idx="1"/>
          </p:nvPr>
        </p:nvPicPr>
        <p:blipFill rotWithShape="1">
          <a:blip r:embed="rId3">
            <a:alphaModFix/>
          </a:blip>
          <a:srcRect/>
          <a:stretch/>
        </p:blipFill>
        <p:spPr>
          <a:xfrm>
            <a:off x="3124875" y="3"/>
            <a:ext cx="5904600" cy="5046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70"/>
        <p:cNvGrpSpPr/>
        <p:nvPr/>
      </p:nvGrpSpPr>
      <p:grpSpPr>
        <a:xfrm>
          <a:off x="0" y="0"/>
          <a:ext cx="0" cy="0"/>
          <a:chOff x="0" y="0"/>
          <a:chExt cx="0" cy="0"/>
        </a:xfrm>
      </p:grpSpPr>
      <p:sp>
        <p:nvSpPr>
          <p:cNvPr id="671" name="Google Shape;671;p95"/>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GB"/>
              <a:t>Roles of key groups </a:t>
            </a:r>
            <a:endParaRPr/>
          </a:p>
        </p:txBody>
      </p:sp>
      <p:sp>
        <p:nvSpPr>
          <p:cNvPr id="672" name="Google Shape;672;p95"/>
          <p:cNvSpPr txBox="1">
            <a:spLocks noGrp="1"/>
          </p:cNvSpPr>
          <p:nvPr>
            <p:ph type="body" idx="1"/>
          </p:nvPr>
        </p:nvSpPr>
        <p:spPr>
          <a:xfrm>
            <a:off x="457200" y="1200150"/>
            <a:ext cx="8229600" cy="33945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r>
              <a:rPr lang="en-GB"/>
              <a:t>Compare and contrast the key groups in ancient Egypt with those in ancient Greece</a:t>
            </a:r>
            <a:endParaRPr/>
          </a:p>
          <a:p>
            <a:pPr marL="0" lvl="0" indent="0" algn="l" rtl="0">
              <a:spcBef>
                <a:spcPts val="1600"/>
              </a:spcBef>
              <a:spcAft>
                <a:spcPts val="0"/>
              </a:spcAft>
              <a:buNone/>
            </a:pPr>
            <a:r>
              <a:rPr lang="en-GB"/>
              <a:t>Complete the </a:t>
            </a:r>
            <a:r>
              <a:rPr lang="en-GB" u="sng">
                <a:solidFill>
                  <a:schemeClr val="hlink"/>
                </a:solidFill>
                <a:hlinkClick r:id="rId3"/>
              </a:rPr>
              <a:t>graphic organizer </a:t>
            </a:r>
            <a:endParaRPr/>
          </a:p>
          <a:p>
            <a:pPr marL="0" lvl="0" indent="0" algn="l" rtl="0">
              <a:spcBef>
                <a:spcPts val="1600"/>
              </a:spcBef>
              <a:spcAft>
                <a:spcPts val="1600"/>
              </a:spcAft>
              <a:buNone/>
            </a:pPr>
            <a:r>
              <a:rPr lang="en-GB"/>
              <a:t>Use textbook page 83 and the Internet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96"/>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GB" dirty="0"/>
              <a:t>Warm Up </a:t>
            </a:r>
            <a:endParaRPr dirty="0"/>
          </a:p>
        </p:txBody>
      </p:sp>
      <p:sp>
        <p:nvSpPr>
          <p:cNvPr id="678" name="Google Shape;678;p96"/>
          <p:cNvSpPr txBox="1">
            <a:spLocks noGrp="1"/>
          </p:cNvSpPr>
          <p:nvPr>
            <p:ph type="body" idx="1"/>
          </p:nvPr>
        </p:nvSpPr>
        <p:spPr>
          <a:xfrm>
            <a:off x="457200" y="1200150"/>
            <a:ext cx="1590300" cy="3394500"/>
          </a:xfrm>
          <a:prstGeom prst="rect">
            <a:avLst/>
          </a:prstGeom>
        </p:spPr>
        <p:txBody>
          <a:bodyPr spcFirstLastPara="1" wrap="square" lIns="91425" tIns="45700" rIns="91425" bIns="45700" anchor="t" anchorCtr="0">
            <a:noAutofit/>
          </a:bodyPr>
          <a:lstStyle/>
          <a:p>
            <a:pPr marL="457200" lvl="0" indent="-355600" algn="l" rtl="0">
              <a:spcBef>
                <a:spcPts val="360"/>
              </a:spcBef>
              <a:spcAft>
                <a:spcPts val="0"/>
              </a:spcAft>
              <a:buClr>
                <a:srgbClr val="980000"/>
              </a:buClr>
              <a:buSzPts val="2000"/>
              <a:buAutoNum type="arabicPeriod"/>
            </a:pPr>
            <a:r>
              <a:rPr lang="en-GB" sz="2000" b="1">
                <a:solidFill>
                  <a:srgbClr val="980000"/>
                </a:solidFill>
              </a:rPr>
              <a:t>What can we learn about pharaohs from this image? </a:t>
            </a:r>
            <a:endParaRPr sz="2000" b="1">
              <a:solidFill>
                <a:srgbClr val="980000"/>
              </a:solidFill>
            </a:endParaRPr>
          </a:p>
          <a:p>
            <a:pPr marL="457200" lvl="0" indent="0" algn="l" rtl="0">
              <a:spcBef>
                <a:spcPts val="1600"/>
              </a:spcBef>
              <a:spcAft>
                <a:spcPts val="1600"/>
              </a:spcAft>
              <a:buNone/>
            </a:pPr>
            <a:endParaRPr/>
          </a:p>
        </p:txBody>
      </p:sp>
      <p:pic>
        <p:nvPicPr>
          <p:cNvPr id="679" name="Google Shape;679;p96"/>
          <p:cNvPicPr preferRelativeResize="0"/>
          <p:nvPr/>
        </p:nvPicPr>
        <p:blipFill>
          <a:blip r:embed="rId3">
            <a:alphaModFix/>
          </a:blip>
          <a:stretch>
            <a:fillRect/>
          </a:stretch>
        </p:blipFill>
        <p:spPr>
          <a:xfrm>
            <a:off x="2712025" y="878750"/>
            <a:ext cx="5369524" cy="4264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97"/>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GB"/>
              <a:t>Women </a:t>
            </a:r>
            <a:endParaRPr/>
          </a:p>
        </p:txBody>
      </p:sp>
      <p:sp>
        <p:nvSpPr>
          <p:cNvPr id="685" name="Google Shape;685;p97"/>
          <p:cNvSpPr txBox="1">
            <a:spLocks noGrp="1"/>
          </p:cNvSpPr>
          <p:nvPr>
            <p:ph type="body" idx="1"/>
          </p:nvPr>
        </p:nvSpPr>
        <p:spPr>
          <a:xfrm>
            <a:off x="457200" y="1151335"/>
            <a:ext cx="4040100" cy="480000"/>
          </a:xfrm>
          <a:prstGeom prst="rect">
            <a:avLst/>
          </a:prstGeom>
        </p:spPr>
        <p:txBody>
          <a:bodyPr spcFirstLastPara="1" wrap="square" lIns="91425" tIns="45700" rIns="91425" bIns="45700" anchor="b" anchorCtr="0">
            <a:noAutofit/>
          </a:bodyPr>
          <a:lstStyle/>
          <a:p>
            <a:pPr marL="0" lvl="0" indent="0" algn="l" rtl="0">
              <a:spcBef>
                <a:spcPts val="480"/>
              </a:spcBef>
              <a:spcAft>
                <a:spcPts val="1600"/>
              </a:spcAft>
              <a:buNone/>
            </a:pPr>
            <a:r>
              <a:rPr lang="en-GB"/>
              <a:t>Ancient Egypt 	 	</a:t>
            </a:r>
            <a:endParaRPr/>
          </a:p>
        </p:txBody>
      </p:sp>
      <p:sp>
        <p:nvSpPr>
          <p:cNvPr id="686" name="Google Shape;686;p97"/>
          <p:cNvSpPr txBox="1">
            <a:spLocks noGrp="1"/>
          </p:cNvSpPr>
          <p:nvPr>
            <p:ph type="body" idx="2"/>
          </p:nvPr>
        </p:nvSpPr>
        <p:spPr>
          <a:xfrm>
            <a:off x="457200" y="1631156"/>
            <a:ext cx="4040100" cy="2963400"/>
          </a:xfrm>
          <a:prstGeom prst="rect">
            <a:avLst/>
          </a:prstGeom>
        </p:spPr>
        <p:txBody>
          <a:bodyPr spcFirstLastPara="1" wrap="square" lIns="91425" tIns="45700" rIns="91425" bIns="45700" anchor="t" anchorCtr="0">
            <a:noAutofit/>
          </a:bodyPr>
          <a:lstStyle/>
          <a:p>
            <a:pPr marL="342900" lvl="0" indent="-292100" algn="l" rtl="0">
              <a:spcBef>
                <a:spcPts val="0"/>
              </a:spcBef>
              <a:spcAft>
                <a:spcPts val="0"/>
              </a:spcAft>
              <a:buSzPts val="1600"/>
              <a:buChar char="●"/>
            </a:pPr>
            <a:r>
              <a:rPr lang="en-GB" sz="1600"/>
              <a:t>Birth of a girl was valued </a:t>
            </a:r>
            <a:endParaRPr sz="1600"/>
          </a:p>
          <a:p>
            <a:pPr marL="342900" lvl="0" indent="-292100" algn="l" rtl="0">
              <a:spcBef>
                <a:spcPts val="480"/>
              </a:spcBef>
              <a:spcAft>
                <a:spcPts val="0"/>
              </a:spcAft>
              <a:buSzPts val="1600"/>
              <a:buChar char="●"/>
            </a:pPr>
            <a:r>
              <a:rPr lang="en-GB" sz="1600"/>
              <a:t>Respect for female goddesses - women share the same qualities as the female gods </a:t>
            </a:r>
            <a:endParaRPr sz="1600"/>
          </a:p>
          <a:p>
            <a:pPr marL="342900" lvl="0" indent="-292100" algn="l" rtl="0">
              <a:spcBef>
                <a:spcPts val="1600"/>
              </a:spcBef>
              <a:spcAft>
                <a:spcPts val="0"/>
              </a:spcAft>
              <a:buSzPts val="1600"/>
              <a:buChar char="●"/>
            </a:pPr>
            <a:r>
              <a:rPr lang="en-GB" sz="1600"/>
              <a:t>Responsible for the home and child-rearing</a:t>
            </a:r>
            <a:endParaRPr sz="1600"/>
          </a:p>
          <a:p>
            <a:pPr marL="342900" lvl="0" indent="-292100" algn="l" rtl="0">
              <a:spcBef>
                <a:spcPts val="1600"/>
              </a:spcBef>
              <a:spcAft>
                <a:spcPts val="0"/>
              </a:spcAft>
              <a:buSzPts val="1600"/>
              <a:buChar char="●"/>
            </a:pPr>
            <a:r>
              <a:rPr lang="en-GB" sz="1600"/>
              <a:t>Legal right to work and own property</a:t>
            </a:r>
            <a:endParaRPr sz="1600"/>
          </a:p>
          <a:p>
            <a:pPr marL="342900" lvl="0" indent="-292100" algn="l" rtl="0">
              <a:spcBef>
                <a:spcPts val="1600"/>
              </a:spcBef>
              <a:spcAft>
                <a:spcPts val="1600"/>
              </a:spcAft>
              <a:buSzPts val="1600"/>
              <a:buChar char="●"/>
            </a:pPr>
            <a:r>
              <a:rPr lang="en-GB" sz="1600"/>
              <a:t>Limited in the kinds of work they could do 	</a:t>
            </a:r>
            <a:endParaRPr sz="1600"/>
          </a:p>
        </p:txBody>
      </p:sp>
      <p:sp>
        <p:nvSpPr>
          <p:cNvPr id="687" name="Google Shape;687;p97"/>
          <p:cNvSpPr txBox="1">
            <a:spLocks noGrp="1"/>
          </p:cNvSpPr>
          <p:nvPr>
            <p:ph type="body" idx="3"/>
          </p:nvPr>
        </p:nvSpPr>
        <p:spPr>
          <a:xfrm>
            <a:off x="4645025" y="1151335"/>
            <a:ext cx="4041900" cy="480000"/>
          </a:xfrm>
          <a:prstGeom prst="rect">
            <a:avLst/>
          </a:prstGeom>
        </p:spPr>
        <p:txBody>
          <a:bodyPr spcFirstLastPara="1" wrap="square" lIns="91425" tIns="45700" rIns="91425" bIns="45700" anchor="b" anchorCtr="0">
            <a:noAutofit/>
          </a:bodyPr>
          <a:lstStyle/>
          <a:p>
            <a:pPr marL="0" lvl="0" indent="0" algn="l" rtl="0">
              <a:spcBef>
                <a:spcPts val="480"/>
              </a:spcBef>
              <a:spcAft>
                <a:spcPts val="1600"/>
              </a:spcAft>
              <a:buNone/>
            </a:pPr>
            <a:r>
              <a:rPr lang="en-GB"/>
              <a:t>Ancient Greece </a:t>
            </a:r>
            <a:endParaRPr/>
          </a:p>
        </p:txBody>
      </p:sp>
      <p:sp>
        <p:nvSpPr>
          <p:cNvPr id="688" name="Google Shape;688;p97"/>
          <p:cNvSpPr txBox="1">
            <a:spLocks noGrp="1"/>
          </p:cNvSpPr>
          <p:nvPr>
            <p:ph type="body" idx="4"/>
          </p:nvPr>
        </p:nvSpPr>
        <p:spPr>
          <a:xfrm>
            <a:off x="4645025" y="1631156"/>
            <a:ext cx="4041900" cy="2963400"/>
          </a:xfrm>
          <a:prstGeom prst="rect">
            <a:avLst/>
          </a:prstGeom>
        </p:spPr>
        <p:txBody>
          <a:bodyPr spcFirstLastPara="1" wrap="square" lIns="91425" tIns="45700" rIns="91425" bIns="45700" anchor="t" anchorCtr="0">
            <a:noAutofit/>
          </a:bodyPr>
          <a:lstStyle/>
          <a:p>
            <a:pPr marL="342900" lvl="0" indent="-304800" algn="l" rtl="0">
              <a:spcBef>
                <a:spcPts val="0"/>
              </a:spcBef>
              <a:spcAft>
                <a:spcPts val="0"/>
              </a:spcAft>
              <a:buSzPts val="1800"/>
              <a:buChar char="●"/>
            </a:pPr>
            <a:r>
              <a:rPr lang="en-GB" sz="1800"/>
              <a:t>Birth of a girl was a disappointment</a:t>
            </a:r>
            <a:endParaRPr sz="1800"/>
          </a:p>
          <a:p>
            <a:pPr marL="342900" lvl="0" indent="-304800" algn="l" rtl="0">
              <a:spcBef>
                <a:spcPts val="0"/>
              </a:spcBef>
              <a:spcAft>
                <a:spcPts val="0"/>
              </a:spcAft>
              <a:buSzPts val="1800"/>
              <a:buChar char="●"/>
            </a:pPr>
            <a:r>
              <a:rPr lang="en-GB" sz="1800"/>
              <a:t>No political rights </a:t>
            </a:r>
            <a:endParaRPr sz="1800"/>
          </a:p>
          <a:p>
            <a:pPr marL="342900" lvl="0" indent="-304800" algn="l" rtl="0">
              <a:spcBef>
                <a:spcPts val="0"/>
              </a:spcBef>
              <a:spcAft>
                <a:spcPts val="0"/>
              </a:spcAft>
              <a:buSzPts val="1800"/>
              <a:buChar char="●"/>
            </a:pPr>
            <a:r>
              <a:rPr lang="en-GB" sz="1800"/>
              <a:t>Most important responsibility was child-bearing and rearing </a:t>
            </a:r>
            <a:endParaRPr sz="1800"/>
          </a:p>
          <a:p>
            <a:pPr marL="342900" lvl="0" indent="-304800" algn="l" rtl="0">
              <a:spcBef>
                <a:spcPts val="0"/>
              </a:spcBef>
              <a:spcAft>
                <a:spcPts val="0"/>
              </a:spcAft>
              <a:buSzPts val="1800"/>
              <a:buChar char="●"/>
            </a:pPr>
            <a:r>
              <a:rPr lang="en-GB" sz="1800"/>
              <a:t>Could not vote or own land </a:t>
            </a:r>
            <a:endParaRPr sz="1800"/>
          </a:p>
          <a:p>
            <a:pPr marL="0" lvl="0" indent="0" algn="l" rtl="0">
              <a:spcBef>
                <a:spcPts val="480"/>
              </a:spcBef>
              <a:spcAft>
                <a:spcPts val="1600"/>
              </a:spcAft>
              <a:buNone/>
            </a:pPr>
            <a:endParaRPr/>
          </a:p>
        </p:txBody>
      </p:sp>
      <p:pic>
        <p:nvPicPr>
          <p:cNvPr id="689" name="Google Shape;689;p97"/>
          <p:cNvPicPr preferRelativeResize="0"/>
          <p:nvPr/>
        </p:nvPicPr>
        <p:blipFill>
          <a:blip r:embed="rId3">
            <a:alphaModFix/>
          </a:blip>
          <a:stretch>
            <a:fillRect/>
          </a:stretch>
        </p:blipFill>
        <p:spPr>
          <a:xfrm>
            <a:off x="5264200" y="3674697"/>
            <a:ext cx="1302800" cy="11751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98"/>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GB"/>
              <a:t>Family Life</a:t>
            </a:r>
            <a:endParaRPr/>
          </a:p>
        </p:txBody>
      </p:sp>
      <p:sp>
        <p:nvSpPr>
          <p:cNvPr id="695" name="Google Shape;695;p98"/>
          <p:cNvSpPr txBox="1">
            <a:spLocks noGrp="1"/>
          </p:cNvSpPr>
          <p:nvPr>
            <p:ph type="body" idx="1"/>
          </p:nvPr>
        </p:nvSpPr>
        <p:spPr>
          <a:xfrm>
            <a:off x="457200" y="1151335"/>
            <a:ext cx="4040100" cy="480000"/>
          </a:xfrm>
          <a:prstGeom prst="rect">
            <a:avLst/>
          </a:prstGeom>
        </p:spPr>
        <p:txBody>
          <a:bodyPr spcFirstLastPara="1" wrap="square" lIns="91425" tIns="45700" rIns="91425" bIns="45700" anchor="b" anchorCtr="0">
            <a:noAutofit/>
          </a:bodyPr>
          <a:lstStyle/>
          <a:p>
            <a:pPr marL="0" lvl="0" indent="0" algn="l" rtl="0">
              <a:spcBef>
                <a:spcPts val="480"/>
              </a:spcBef>
              <a:spcAft>
                <a:spcPts val="1600"/>
              </a:spcAft>
              <a:buNone/>
            </a:pPr>
            <a:r>
              <a:rPr lang="en-GB"/>
              <a:t>Ancient Egypt 	</a:t>
            </a:r>
            <a:endParaRPr/>
          </a:p>
        </p:txBody>
      </p:sp>
      <p:sp>
        <p:nvSpPr>
          <p:cNvPr id="696" name="Google Shape;696;p98"/>
          <p:cNvSpPr txBox="1">
            <a:spLocks noGrp="1"/>
          </p:cNvSpPr>
          <p:nvPr>
            <p:ph type="body" idx="2"/>
          </p:nvPr>
        </p:nvSpPr>
        <p:spPr>
          <a:xfrm>
            <a:off x="402950" y="1631156"/>
            <a:ext cx="4040100" cy="2963400"/>
          </a:xfrm>
          <a:prstGeom prst="rect">
            <a:avLst/>
          </a:prstGeom>
        </p:spPr>
        <p:txBody>
          <a:bodyPr spcFirstLastPara="1" wrap="square" lIns="91425" tIns="45700" rIns="91425" bIns="45700" anchor="t" anchorCtr="0">
            <a:noAutofit/>
          </a:bodyPr>
          <a:lstStyle/>
          <a:p>
            <a:pPr marL="342900" lvl="0" indent="-256540" algn="l" rtl="0">
              <a:lnSpc>
                <a:spcPct val="80000"/>
              </a:lnSpc>
              <a:spcBef>
                <a:spcPts val="592"/>
              </a:spcBef>
              <a:spcAft>
                <a:spcPts val="0"/>
              </a:spcAft>
              <a:buSzPts val="1600"/>
              <a:buChar char="●"/>
            </a:pPr>
            <a:r>
              <a:rPr lang="en-GB" sz="1600"/>
              <a:t>Arranged marriages but no formal ceremony </a:t>
            </a:r>
            <a:endParaRPr sz="1600"/>
          </a:p>
          <a:p>
            <a:pPr marL="342900" lvl="0" indent="-256540" algn="l" rtl="0">
              <a:lnSpc>
                <a:spcPct val="80000"/>
              </a:lnSpc>
              <a:spcBef>
                <a:spcPts val="592"/>
              </a:spcBef>
              <a:spcAft>
                <a:spcPts val="0"/>
              </a:spcAft>
              <a:buSzPts val="1600"/>
              <a:buChar char="●"/>
            </a:pPr>
            <a:r>
              <a:rPr lang="en-GB" sz="1600"/>
              <a:t>Girls married at age 12 </a:t>
            </a:r>
            <a:endParaRPr sz="1600"/>
          </a:p>
          <a:p>
            <a:pPr marL="342900" lvl="0" indent="-256540" algn="l" rtl="0">
              <a:lnSpc>
                <a:spcPct val="80000"/>
              </a:lnSpc>
              <a:spcBef>
                <a:spcPts val="592"/>
              </a:spcBef>
              <a:spcAft>
                <a:spcPts val="0"/>
              </a:spcAft>
              <a:buSzPts val="1600"/>
              <a:buChar char="●"/>
            </a:pPr>
            <a:r>
              <a:rPr lang="en-GB" sz="1600"/>
              <a:t>Boys married at age 15 </a:t>
            </a:r>
            <a:endParaRPr sz="1600"/>
          </a:p>
          <a:p>
            <a:pPr marL="342900" lvl="0" indent="-256540" algn="l" rtl="0">
              <a:lnSpc>
                <a:spcPct val="80000"/>
              </a:lnSpc>
              <a:spcBef>
                <a:spcPts val="592"/>
              </a:spcBef>
              <a:spcAft>
                <a:spcPts val="1600"/>
              </a:spcAft>
              <a:buSzPts val="1600"/>
              <a:buChar char="●"/>
            </a:pPr>
            <a:r>
              <a:rPr lang="en-GB" sz="1600"/>
              <a:t>Divorce was expensive but possible</a:t>
            </a:r>
            <a:endParaRPr sz="1600"/>
          </a:p>
        </p:txBody>
      </p:sp>
      <p:sp>
        <p:nvSpPr>
          <p:cNvPr id="697" name="Google Shape;697;p98"/>
          <p:cNvSpPr txBox="1">
            <a:spLocks noGrp="1"/>
          </p:cNvSpPr>
          <p:nvPr>
            <p:ph type="body" idx="3"/>
          </p:nvPr>
        </p:nvSpPr>
        <p:spPr>
          <a:xfrm>
            <a:off x="4645025" y="1151335"/>
            <a:ext cx="4041900" cy="480000"/>
          </a:xfrm>
          <a:prstGeom prst="rect">
            <a:avLst/>
          </a:prstGeom>
        </p:spPr>
        <p:txBody>
          <a:bodyPr spcFirstLastPara="1" wrap="square" lIns="91425" tIns="45700" rIns="91425" bIns="45700" anchor="b" anchorCtr="0">
            <a:noAutofit/>
          </a:bodyPr>
          <a:lstStyle/>
          <a:p>
            <a:pPr marL="0" lvl="0" indent="0" algn="l" rtl="0">
              <a:spcBef>
                <a:spcPts val="480"/>
              </a:spcBef>
              <a:spcAft>
                <a:spcPts val="1600"/>
              </a:spcAft>
              <a:buNone/>
            </a:pPr>
            <a:r>
              <a:rPr lang="en-GB"/>
              <a:t>Ancient Greece </a:t>
            </a:r>
            <a:endParaRPr/>
          </a:p>
        </p:txBody>
      </p:sp>
      <p:sp>
        <p:nvSpPr>
          <p:cNvPr id="698" name="Google Shape;698;p98"/>
          <p:cNvSpPr txBox="1">
            <a:spLocks noGrp="1"/>
          </p:cNvSpPr>
          <p:nvPr>
            <p:ph type="body" idx="4"/>
          </p:nvPr>
        </p:nvSpPr>
        <p:spPr>
          <a:xfrm>
            <a:off x="4645025" y="1631156"/>
            <a:ext cx="4041900" cy="2963400"/>
          </a:xfrm>
          <a:prstGeom prst="rect">
            <a:avLst/>
          </a:prstGeom>
        </p:spPr>
        <p:txBody>
          <a:bodyPr spcFirstLastPara="1" wrap="square" lIns="91425" tIns="45700" rIns="91425" bIns="45700" anchor="t" anchorCtr="0">
            <a:noAutofit/>
          </a:bodyPr>
          <a:lstStyle/>
          <a:p>
            <a:pPr marL="457200" lvl="0" indent="-342900" algn="l" rtl="0">
              <a:spcBef>
                <a:spcPts val="480"/>
              </a:spcBef>
              <a:spcAft>
                <a:spcPts val="0"/>
              </a:spcAft>
              <a:buSzPts val="1800"/>
              <a:buChar char="●"/>
            </a:pPr>
            <a:r>
              <a:rPr lang="en-GB" sz="1800"/>
              <a:t>Arranged marriages </a:t>
            </a:r>
            <a:endParaRPr sz="1800"/>
          </a:p>
          <a:p>
            <a:pPr marL="457200" lvl="0" indent="-342900" algn="l" rtl="0">
              <a:spcBef>
                <a:spcPts val="0"/>
              </a:spcBef>
              <a:spcAft>
                <a:spcPts val="0"/>
              </a:spcAft>
              <a:buSzPts val="1800"/>
              <a:buChar char="●"/>
            </a:pPr>
            <a:r>
              <a:rPr lang="en-GB" sz="1800"/>
              <a:t>Boys went to school from age 7 - 14 (girls did not)</a:t>
            </a:r>
            <a:endParaRPr sz="1800"/>
          </a:p>
          <a:p>
            <a:pPr marL="457200" lvl="0" indent="-342900" algn="l" rtl="0">
              <a:spcBef>
                <a:spcPts val="0"/>
              </a:spcBef>
              <a:spcAft>
                <a:spcPts val="0"/>
              </a:spcAft>
              <a:buSzPts val="1800"/>
              <a:buChar char="●"/>
            </a:pPr>
            <a:r>
              <a:rPr lang="en-GB" sz="1800"/>
              <a:t>Girls married from 14-18</a:t>
            </a:r>
            <a:endParaRPr sz="1800"/>
          </a:p>
          <a:p>
            <a:pPr marL="457200" lvl="0" indent="-342900" algn="l" rtl="0">
              <a:spcBef>
                <a:spcPts val="0"/>
              </a:spcBef>
              <a:spcAft>
                <a:spcPts val="0"/>
              </a:spcAft>
              <a:buSzPts val="1800"/>
              <a:buChar char="●"/>
            </a:pPr>
            <a:r>
              <a:rPr lang="en-GB" sz="1800"/>
              <a:t>Boys married from 20-30</a:t>
            </a:r>
            <a:endParaRPr sz="1800"/>
          </a:p>
        </p:txBody>
      </p:sp>
      <p:pic>
        <p:nvPicPr>
          <p:cNvPr id="699" name="Google Shape;699;p98"/>
          <p:cNvPicPr preferRelativeResize="0"/>
          <p:nvPr/>
        </p:nvPicPr>
        <p:blipFill>
          <a:blip r:embed="rId3">
            <a:alphaModFix/>
          </a:blip>
          <a:stretch>
            <a:fillRect/>
          </a:stretch>
        </p:blipFill>
        <p:spPr>
          <a:xfrm>
            <a:off x="5249375" y="3309875"/>
            <a:ext cx="2406225" cy="1629100"/>
          </a:xfrm>
          <a:prstGeom prst="rect">
            <a:avLst/>
          </a:prstGeom>
          <a:noFill/>
          <a:ln>
            <a:noFill/>
          </a:ln>
        </p:spPr>
      </p:pic>
      <p:pic>
        <p:nvPicPr>
          <p:cNvPr id="700" name="Google Shape;700;p98"/>
          <p:cNvPicPr preferRelativeResize="0"/>
          <p:nvPr/>
        </p:nvPicPr>
        <p:blipFill>
          <a:blip r:embed="rId4">
            <a:alphaModFix/>
          </a:blip>
          <a:stretch>
            <a:fillRect/>
          </a:stretch>
        </p:blipFill>
        <p:spPr>
          <a:xfrm>
            <a:off x="955963" y="3195888"/>
            <a:ext cx="2619375" cy="17430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99"/>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GB"/>
              <a:t>Children </a:t>
            </a:r>
            <a:endParaRPr/>
          </a:p>
        </p:txBody>
      </p:sp>
      <p:sp>
        <p:nvSpPr>
          <p:cNvPr id="706" name="Google Shape;706;p99"/>
          <p:cNvSpPr txBox="1">
            <a:spLocks noGrp="1"/>
          </p:cNvSpPr>
          <p:nvPr>
            <p:ph type="body" idx="1"/>
          </p:nvPr>
        </p:nvSpPr>
        <p:spPr>
          <a:xfrm>
            <a:off x="457200" y="1151335"/>
            <a:ext cx="4040100" cy="480000"/>
          </a:xfrm>
          <a:prstGeom prst="rect">
            <a:avLst/>
          </a:prstGeom>
        </p:spPr>
        <p:txBody>
          <a:bodyPr spcFirstLastPara="1" wrap="square" lIns="91425" tIns="45700" rIns="91425" bIns="45700" anchor="b" anchorCtr="0">
            <a:noAutofit/>
          </a:bodyPr>
          <a:lstStyle/>
          <a:p>
            <a:pPr marL="0" lvl="0" indent="0" algn="l" rtl="0">
              <a:spcBef>
                <a:spcPts val="480"/>
              </a:spcBef>
              <a:spcAft>
                <a:spcPts val="1600"/>
              </a:spcAft>
              <a:buNone/>
            </a:pPr>
            <a:r>
              <a:rPr lang="en-GB"/>
              <a:t>Ancient Egypt 	</a:t>
            </a:r>
            <a:endParaRPr/>
          </a:p>
        </p:txBody>
      </p:sp>
      <p:sp>
        <p:nvSpPr>
          <p:cNvPr id="707" name="Google Shape;707;p99"/>
          <p:cNvSpPr txBox="1">
            <a:spLocks noGrp="1"/>
          </p:cNvSpPr>
          <p:nvPr>
            <p:ph type="body" idx="2"/>
          </p:nvPr>
        </p:nvSpPr>
        <p:spPr>
          <a:xfrm>
            <a:off x="457200" y="1631156"/>
            <a:ext cx="4040100" cy="2963400"/>
          </a:xfrm>
          <a:prstGeom prst="rect">
            <a:avLst/>
          </a:prstGeom>
        </p:spPr>
        <p:txBody>
          <a:bodyPr spcFirstLastPara="1" wrap="square" lIns="91425" tIns="45700" rIns="91425" bIns="45700" anchor="t" anchorCtr="0">
            <a:noAutofit/>
          </a:bodyPr>
          <a:lstStyle/>
          <a:p>
            <a:pPr marL="342900" lvl="0" indent="-254000" algn="l" rtl="0">
              <a:spcBef>
                <a:spcPts val="0"/>
              </a:spcBef>
              <a:spcAft>
                <a:spcPts val="0"/>
              </a:spcAft>
              <a:buSzPts val="1800"/>
              <a:buChar char="●"/>
            </a:pPr>
            <a:r>
              <a:rPr lang="en-GB" sz="1800"/>
              <a:t>Children began working at age 8 </a:t>
            </a:r>
            <a:endParaRPr sz="1800"/>
          </a:p>
          <a:p>
            <a:pPr marL="742950" lvl="1" indent="-222250" algn="l" rtl="0">
              <a:spcBef>
                <a:spcPts val="560"/>
              </a:spcBef>
              <a:spcAft>
                <a:spcPts val="0"/>
              </a:spcAft>
              <a:buSzPts val="1800"/>
              <a:buChar char="○"/>
            </a:pPr>
            <a:r>
              <a:rPr lang="en-GB" sz="1800"/>
              <a:t>Learn a trade or become involved in farm work </a:t>
            </a:r>
            <a:endParaRPr sz="1800"/>
          </a:p>
          <a:p>
            <a:pPr marL="742950" lvl="1" indent="-222250" algn="l" rtl="0">
              <a:spcBef>
                <a:spcPts val="560"/>
              </a:spcBef>
              <a:spcAft>
                <a:spcPts val="0"/>
              </a:spcAft>
              <a:buSzPts val="1800"/>
              <a:buChar char="○"/>
            </a:pPr>
            <a:r>
              <a:rPr lang="en-GB" sz="1800"/>
              <a:t>Boys took after their fathers </a:t>
            </a:r>
            <a:endParaRPr sz="1800"/>
          </a:p>
          <a:p>
            <a:pPr marL="342900" lvl="0" indent="-254000" algn="l" rtl="0">
              <a:spcBef>
                <a:spcPts val="640"/>
              </a:spcBef>
              <a:spcAft>
                <a:spcPts val="0"/>
              </a:spcAft>
              <a:buSzPts val="1800"/>
              <a:buChar char="●"/>
            </a:pPr>
            <a:r>
              <a:rPr lang="en-GB" sz="1800"/>
              <a:t>Children help support the families </a:t>
            </a:r>
            <a:endParaRPr sz="1800"/>
          </a:p>
          <a:p>
            <a:pPr marL="342900" lvl="0" indent="-254000" algn="l" rtl="0">
              <a:spcBef>
                <a:spcPts val="640"/>
              </a:spcBef>
              <a:spcAft>
                <a:spcPts val="1600"/>
              </a:spcAft>
              <a:buSzPts val="1800"/>
              <a:buChar char="●"/>
            </a:pPr>
            <a:r>
              <a:rPr lang="en-GB" sz="1800"/>
              <a:t>Not many opportunities to learn to read and write</a:t>
            </a:r>
            <a:endParaRPr sz="1800"/>
          </a:p>
        </p:txBody>
      </p:sp>
      <p:sp>
        <p:nvSpPr>
          <p:cNvPr id="708" name="Google Shape;708;p99"/>
          <p:cNvSpPr txBox="1">
            <a:spLocks noGrp="1"/>
          </p:cNvSpPr>
          <p:nvPr>
            <p:ph type="body" idx="3"/>
          </p:nvPr>
        </p:nvSpPr>
        <p:spPr>
          <a:xfrm>
            <a:off x="4645025" y="1151335"/>
            <a:ext cx="4041900" cy="480000"/>
          </a:xfrm>
          <a:prstGeom prst="rect">
            <a:avLst/>
          </a:prstGeom>
        </p:spPr>
        <p:txBody>
          <a:bodyPr spcFirstLastPara="1" wrap="square" lIns="91425" tIns="45700" rIns="91425" bIns="45700" anchor="b" anchorCtr="0">
            <a:noAutofit/>
          </a:bodyPr>
          <a:lstStyle/>
          <a:p>
            <a:pPr marL="0" lvl="0" indent="0" algn="l" rtl="0">
              <a:spcBef>
                <a:spcPts val="480"/>
              </a:spcBef>
              <a:spcAft>
                <a:spcPts val="1600"/>
              </a:spcAft>
              <a:buNone/>
            </a:pPr>
            <a:r>
              <a:rPr lang="en-GB"/>
              <a:t>Ancient Greece</a:t>
            </a:r>
            <a:endParaRPr/>
          </a:p>
        </p:txBody>
      </p:sp>
      <p:sp>
        <p:nvSpPr>
          <p:cNvPr id="709" name="Google Shape;709;p99"/>
          <p:cNvSpPr txBox="1">
            <a:spLocks noGrp="1"/>
          </p:cNvSpPr>
          <p:nvPr>
            <p:ph type="body" idx="4"/>
          </p:nvPr>
        </p:nvSpPr>
        <p:spPr>
          <a:xfrm>
            <a:off x="4645025" y="1631156"/>
            <a:ext cx="4041900" cy="2963400"/>
          </a:xfrm>
          <a:prstGeom prst="rect">
            <a:avLst/>
          </a:prstGeom>
        </p:spPr>
        <p:txBody>
          <a:bodyPr spcFirstLastPara="1" wrap="square" lIns="91425" tIns="45700" rIns="91425" bIns="45700" anchor="t" anchorCtr="0">
            <a:noAutofit/>
          </a:bodyPr>
          <a:lstStyle/>
          <a:p>
            <a:pPr marL="457200" lvl="0" indent="-342900" algn="l" rtl="0">
              <a:spcBef>
                <a:spcPts val="480"/>
              </a:spcBef>
              <a:spcAft>
                <a:spcPts val="0"/>
              </a:spcAft>
              <a:buSzPts val="1800"/>
              <a:buChar char="●"/>
            </a:pPr>
            <a:r>
              <a:rPr lang="en-GB" sz="1800"/>
              <a:t>Children spent the majority of their time with their mother </a:t>
            </a:r>
            <a:endParaRPr sz="1800"/>
          </a:p>
          <a:p>
            <a:pPr marL="457200" lvl="0" indent="-342900" algn="l" rtl="0">
              <a:spcBef>
                <a:spcPts val="0"/>
              </a:spcBef>
              <a:spcAft>
                <a:spcPts val="0"/>
              </a:spcAft>
              <a:buSzPts val="1800"/>
              <a:buChar char="●"/>
            </a:pPr>
            <a:r>
              <a:rPr lang="en-GB" sz="1800"/>
              <a:t>Girls were educated at home </a:t>
            </a:r>
            <a:endParaRPr sz="1800"/>
          </a:p>
          <a:p>
            <a:pPr marL="457200" lvl="0" indent="-342900" algn="l" rtl="0">
              <a:spcBef>
                <a:spcPts val="0"/>
              </a:spcBef>
              <a:spcAft>
                <a:spcPts val="0"/>
              </a:spcAft>
              <a:buSzPts val="1800"/>
              <a:buChar char="●"/>
            </a:pPr>
            <a:r>
              <a:rPr lang="en-GB" sz="1800"/>
              <a:t>Boys joined their fathers trade or went to school at age 7 </a:t>
            </a:r>
            <a:endParaRPr sz="1800"/>
          </a:p>
          <a:p>
            <a:pPr marL="0" lvl="0" indent="0" algn="l" rtl="0">
              <a:spcBef>
                <a:spcPts val="1600"/>
              </a:spcBef>
              <a:spcAft>
                <a:spcPts val="1600"/>
              </a:spcAft>
              <a:buNone/>
            </a:pPr>
            <a:endParaRPr/>
          </a:p>
        </p:txBody>
      </p:sp>
      <p:pic>
        <p:nvPicPr>
          <p:cNvPr id="710" name="Google Shape;710;p99"/>
          <p:cNvPicPr preferRelativeResize="0"/>
          <p:nvPr/>
        </p:nvPicPr>
        <p:blipFill>
          <a:blip r:embed="rId3">
            <a:alphaModFix/>
          </a:blip>
          <a:stretch>
            <a:fillRect/>
          </a:stretch>
        </p:blipFill>
        <p:spPr>
          <a:xfrm>
            <a:off x="6143613" y="3246288"/>
            <a:ext cx="2543175" cy="1800225"/>
          </a:xfrm>
          <a:prstGeom prst="rect">
            <a:avLst/>
          </a:prstGeom>
          <a:noFill/>
          <a:ln>
            <a:noFill/>
          </a:ln>
        </p:spPr>
      </p:pic>
      <p:pic>
        <p:nvPicPr>
          <p:cNvPr id="711" name="Google Shape;711;p99"/>
          <p:cNvPicPr preferRelativeResize="0"/>
          <p:nvPr/>
        </p:nvPicPr>
        <p:blipFill>
          <a:blip r:embed="rId4">
            <a:alphaModFix/>
          </a:blip>
          <a:stretch>
            <a:fillRect/>
          </a:stretch>
        </p:blipFill>
        <p:spPr>
          <a:xfrm>
            <a:off x="2858600" y="3876025"/>
            <a:ext cx="1638700" cy="1170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100"/>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GB"/>
              <a:t>Slaves </a:t>
            </a:r>
            <a:endParaRPr/>
          </a:p>
        </p:txBody>
      </p:sp>
      <p:sp>
        <p:nvSpPr>
          <p:cNvPr id="717" name="Google Shape;717;p100"/>
          <p:cNvSpPr txBox="1">
            <a:spLocks noGrp="1"/>
          </p:cNvSpPr>
          <p:nvPr>
            <p:ph type="body" idx="1"/>
          </p:nvPr>
        </p:nvSpPr>
        <p:spPr>
          <a:xfrm>
            <a:off x="457200" y="1151335"/>
            <a:ext cx="4040100" cy="480000"/>
          </a:xfrm>
          <a:prstGeom prst="rect">
            <a:avLst/>
          </a:prstGeom>
        </p:spPr>
        <p:txBody>
          <a:bodyPr spcFirstLastPara="1" wrap="square" lIns="91425" tIns="45700" rIns="91425" bIns="45700" anchor="b" anchorCtr="0">
            <a:noAutofit/>
          </a:bodyPr>
          <a:lstStyle/>
          <a:p>
            <a:pPr marL="0" lvl="0" indent="0" algn="l" rtl="0">
              <a:spcBef>
                <a:spcPts val="480"/>
              </a:spcBef>
              <a:spcAft>
                <a:spcPts val="1600"/>
              </a:spcAft>
              <a:buNone/>
            </a:pPr>
            <a:r>
              <a:rPr lang="en-GB"/>
              <a:t>Ancient Egypt</a:t>
            </a:r>
            <a:endParaRPr/>
          </a:p>
        </p:txBody>
      </p:sp>
      <p:sp>
        <p:nvSpPr>
          <p:cNvPr id="718" name="Google Shape;718;p100"/>
          <p:cNvSpPr txBox="1">
            <a:spLocks noGrp="1"/>
          </p:cNvSpPr>
          <p:nvPr>
            <p:ph type="body" idx="2"/>
          </p:nvPr>
        </p:nvSpPr>
        <p:spPr>
          <a:xfrm>
            <a:off x="457200" y="1631156"/>
            <a:ext cx="4040100" cy="2963400"/>
          </a:xfrm>
          <a:prstGeom prst="rect">
            <a:avLst/>
          </a:prstGeom>
        </p:spPr>
        <p:txBody>
          <a:bodyPr spcFirstLastPara="1" wrap="square" lIns="91425" tIns="45700" rIns="91425" bIns="45700" anchor="t" anchorCtr="0">
            <a:noAutofit/>
          </a:bodyPr>
          <a:lstStyle/>
          <a:p>
            <a:pPr marL="457200" lvl="0" indent="-355600" algn="l" rtl="0">
              <a:spcBef>
                <a:spcPts val="480"/>
              </a:spcBef>
              <a:spcAft>
                <a:spcPts val="0"/>
              </a:spcAft>
              <a:buClr>
                <a:srgbClr val="000000"/>
              </a:buClr>
              <a:buSzPts val="2000"/>
              <a:buChar char="●"/>
            </a:pPr>
            <a:r>
              <a:rPr lang="en-GB" sz="2000">
                <a:solidFill>
                  <a:srgbClr val="000000"/>
                </a:solidFill>
              </a:rPr>
              <a:t>Used as labour - to build pyramids </a:t>
            </a:r>
            <a:endParaRPr sz="2000">
              <a:solidFill>
                <a:srgbClr val="000000"/>
              </a:solidFill>
            </a:endParaRPr>
          </a:p>
          <a:p>
            <a:pPr marL="457200" lvl="0" indent="-355600" algn="l" rtl="0">
              <a:spcBef>
                <a:spcPts val="0"/>
              </a:spcBef>
              <a:spcAft>
                <a:spcPts val="0"/>
              </a:spcAft>
              <a:buClr>
                <a:srgbClr val="000000"/>
              </a:buClr>
              <a:buSzPts val="2000"/>
              <a:buChar char="●"/>
            </a:pPr>
            <a:r>
              <a:rPr lang="en-GB" sz="2000">
                <a:solidFill>
                  <a:srgbClr val="000000"/>
                </a:solidFill>
              </a:rPr>
              <a:t>Either criminals, those who could not pay their debts, or captives from foreign military campaigns</a:t>
            </a:r>
            <a:endParaRPr sz="2000">
              <a:solidFill>
                <a:srgbClr val="000000"/>
              </a:solidFill>
            </a:endParaRPr>
          </a:p>
          <a:p>
            <a:pPr marL="457200" lvl="0" indent="0" algn="l" rtl="0">
              <a:spcBef>
                <a:spcPts val="1600"/>
              </a:spcBef>
              <a:spcAft>
                <a:spcPts val="1600"/>
              </a:spcAft>
              <a:buNone/>
            </a:pPr>
            <a:endParaRPr sz="1650">
              <a:solidFill>
                <a:srgbClr val="333333"/>
              </a:solidFill>
            </a:endParaRPr>
          </a:p>
        </p:txBody>
      </p:sp>
      <p:sp>
        <p:nvSpPr>
          <p:cNvPr id="719" name="Google Shape;719;p100"/>
          <p:cNvSpPr txBox="1">
            <a:spLocks noGrp="1"/>
          </p:cNvSpPr>
          <p:nvPr>
            <p:ph type="body" idx="3"/>
          </p:nvPr>
        </p:nvSpPr>
        <p:spPr>
          <a:xfrm>
            <a:off x="4572000" y="1151335"/>
            <a:ext cx="4041900" cy="480000"/>
          </a:xfrm>
          <a:prstGeom prst="rect">
            <a:avLst/>
          </a:prstGeom>
        </p:spPr>
        <p:txBody>
          <a:bodyPr spcFirstLastPara="1" wrap="square" lIns="91425" tIns="45700" rIns="91425" bIns="45700" anchor="b" anchorCtr="0">
            <a:noAutofit/>
          </a:bodyPr>
          <a:lstStyle/>
          <a:p>
            <a:pPr marL="0" lvl="0" indent="0" algn="l" rtl="0">
              <a:spcBef>
                <a:spcPts val="480"/>
              </a:spcBef>
              <a:spcAft>
                <a:spcPts val="1600"/>
              </a:spcAft>
              <a:buNone/>
            </a:pPr>
            <a:r>
              <a:rPr lang="en-GB"/>
              <a:t>Ancient Greece </a:t>
            </a:r>
            <a:endParaRPr/>
          </a:p>
        </p:txBody>
      </p:sp>
      <p:sp>
        <p:nvSpPr>
          <p:cNvPr id="720" name="Google Shape;720;p100"/>
          <p:cNvSpPr txBox="1">
            <a:spLocks noGrp="1"/>
          </p:cNvSpPr>
          <p:nvPr>
            <p:ph type="body" idx="4"/>
          </p:nvPr>
        </p:nvSpPr>
        <p:spPr>
          <a:xfrm>
            <a:off x="4645025" y="1631156"/>
            <a:ext cx="4041900" cy="29634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Clr>
                <a:srgbClr val="000000"/>
              </a:buClr>
              <a:buSzPts val="2400"/>
              <a:buChar char="●"/>
            </a:pPr>
            <a:r>
              <a:rPr lang="en-GB">
                <a:solidFill>
                  <a:srgbClr val="000000"/>
                </a:solidFill>
              </a:rPr>
              <a:t>Used as labour</a:t>
            </a:r>
            <a:endParaRPr>
              <a:solidFill>
                <a:srgbClr val="000000"/>
              </a:solidFill>
            </a:endParaRPr>
          </a:p>
          <a:p>
            <a:pPr marL="457200" lvl="0" indent="-381000" algn="l" rtl="0">
              <a:spcBef>
                <a:spcPts val="0"/>
              </a:spcBef>
              <a:spcAft>
                <a:spcPts val="0"/>
              </a:spcAft>
              <a:buClr>
                <a:srgbClr val="000000"/>
              </a:buClr>
              <a:buSzPts val="2400"/>
              <a:buChar char="●"/>
            </a:pPr>
            <a:r>
              <a:rPr lang="en-GB">
                <a:solidFill>
                  <a:srgbClr val="000000"/>
                </a:solidFill>
              </a:rPr>
              <a:t>Ways to become a slave:</a:t>
            </a:r>
            <a:endParaRPr>
              <a:solidFill>
                <a:srgbClr val="000000"/>
              </a:solidFill>
            </a:endParaRPr>
          </a:p>
          <a:p>
            <a:pPr marL="914400" lvl="1" indent="-342900" algn="l" rtl="0">
              <a:lnSpc>
                <a:spcPct val="118181"/>
              </a:lnSpc>
              <a:spcBef>
                <a:spcPts val="0"/>
              </a:spcBef>
              <a:spcAft>
                <a:spcPts val="0"/>
              </a:spcAft>
              <a:buClr>
                <a:srgbClr val="000000"/>
              </a:buClr>
              <a:buSzPts val="1800"/>
              <a:buAutoNum type="alphaLcPeriod"/>
            </a:pPr>
            <a:r>
              <a:rPr lang="en-GB" sz="1800">
                <a:solidFill>
                  <a:srgbClr val="000000"/>
                </a:solidFill>
              </a:rPr>
              <a:t>They could be enemy soldiers captured in war.</a:t>
            </a:r>
            <a:endParaRPr sz="1800">
              <a:solidFill>
                <a:srgbClr val="000000"/>
              </a:solidFill>
            </a:endParaRPr>
          </a:p>
          <a:p>
            <a:pPr marL="914400" lvl="1" indent="-342900" algn="l" rtl="0">
              <a:lnSpc>
                <a:spcPct val="118181"/>
              </a:lnSpc>
              <a:spcBef>
                <a:spcPts val="0"/>
              </a:spcBef>
              <a:spcAft>
                <a:spcPts val="0"/>
              </a:spcAft>
              <a:buClr>
                <a:srgbClr val="000000"/>
              </a:buClr>
              <a:buSzPts val="1800"/>
              <a:buAutoNum type="alphaLcPeriod"/>
            </a:pPr>
            <a:r>
              <a:rPr lang="en-GB" sz="1800">
                <a:solidFill>
                  <a:srgbClr val="000000"/>
                </a:solidFill>
              </a:rPr>
              <a:t>They could be captured by pirates and sold into slavery.</a:t>
            </a:r>
            <a:endParaRPr sz="1800">
              <a:solidFill>
                <a:srgbClr val="000000"/>
              </a:solidFill>
            </a:endParaRPr>
          </a:p>
          <a:p>
            <a:pPr marL="914400" lvl="1" indent="-342900" algn="l" rtl="0">
              <a:lnSpc>
                <a:spcPct val="118181"/>
              </a:lnSpc>
              <a:spcBef>
                <a:spcPts val="0"/>
              </a:spcBef>
              <a:spcAft>
                <a:spcPts val="0"/>
              </a:spcAft>
              <a:buClr>
                <a:srgbClr val="000000"/>
              </a:buClr>
              <a:buSzPts val="1800"/>
              <a:buAutoNum type="alphaLcPeriod"/>
            </a:pPr>
            <a:r>
              <a:rPr lang="en-GB" sz="1800">
                <a:solidFill>
                  <a:srgbClr val="000000"/>
                </a:solidFill>
              </a:rPr>
              <a:t>They could be born into slavery</a:t>
            </a:r>
            <a:endParaRPr sz="1800">
              <a:solidFill>
                <a:srgbClr val="333333"/>
              </a:solidFill>
            </a:endParaRPr>
          </a:p>
          <a:p>
            <a:pPr marL="0" lvl="0" indent="0" algn="l" rtl="0">
              <a:spcBef>
                <a:spcPts val="480"/>
              </a:spcBef>
              <a:spcAft>
                <a:spcPts val="1600"/>
              </a:spcAft>
              <a:buNone/>
            </a:pPr>
            <a:endParaRPr/>
          </a:p>
        </p:txBody>
      </p:sp>
      <p:pic>
        <p:nvPicPr>
          <p:cNvPr id="721" name="Google Shape;721;p100"/>
          <p:cNvPicPr preferRelativeResize="0"/>
          <p:nvPr/>
        </p:nvPicPr>
        <p:blipFill>
          <a:blip r:embed="rId3">
            <a:alphaModFix/>
          </a:blip>
          <a:stretch>
            <a:fillRect/>
          </a:stretch>
        </p:blipFill>
        <p:spPr>
          <a:xfrm>
            <a:off x="2417725" y="3600373"/>
            <a:ext cx="2154275" cy="1361825"/>
          </a:xfrm>
          <a:prstGeom prst="rect">
            <a:avLst/>
          </a:prstGeom>
          <a:noFill/>
          <a:ln>
            <a:noFill/>
          </a:ln>
        </p:spPr>
      </p:pic>
      <p:pic>
        <p:nvPicPr>
          <p:cNvPr id="722" name="Google Shape;722;p100"/>
          <p:cNvPicPr preferRelativeResize="0"/>
          <p:nvPr/>
        </p:nvPicPr>
        <p:blipFill>
          <a:blip r:embed="rId4">
            <a:alphaModFix/>
          </a:blip>
          <a:stretch>
            <a:fillRect/>
          </a:stretch>
        </p:blipFill>
        <p:spPr>
          <a:xfrm>
            <a:off x="7525885" y="710413"/>
            <a:ext cx="1417536" cy="1361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Chronology and Ancient Egypt  </a:t>
            </a:r>
            <a:endParaRPr/>
          </a:p>
        </p:txBody>
      </p:sp>
      <p:sp>
        <p:nvSpPr>
          <p:cNvPr id="540" name="Google Shape;540;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GB" b="1">
                <a:solidFill>
                  <a:srgbClr val="000000"/>
                </a:solidFill>
              </a:rPr>
              <a:t>The order in which things happened </a:t>
            </a:r>
            <a:endParaRPr b="1">
              <a:solidFill>
                <a:srgbClr val="000000"/>
              </a:solidFill>
            </a:endParaRPr>
          </a:p>
          <a:p>
            <a:pPr marL="457200" lvl="0" indent="-342900" algn="l" rtl="0">
              <a:spcBef>
                <a:spcPts val="0"/>
              </a:spcBef>
              <a:spcAft>
                <a:spcPts val="0"/>
              </a:spcAft>
              <a:buClr>
                <a:srgbClr val="000000"/>
              </a:buClr>
              <a:buSzPts val="1800"/>
              <a:buChar char="●"/>
            </a:pPr>
            <a:r>
              <a:rPr lang="en-GB" b="1">
                <a:solidFill>
                  <a:srgbClr val="000000"/>
                </a:solidFill>
              </a:rPr>
              <a:t>Egypt can be studied in three dynasties (kingdoms) → When dynasties had strong control throughout Egypt </a:t>
            </a:r>
            <a:endParaRPr b="1">
              <a:solidFill>
                <a:srgbClr val="000000"/>
              </a:solidFill>
            </a:endParaRPr>
          </a:p>
          <a:p>
            <a:pPr marL="914400" lvl="1" indent="-317500" algn="l" rtl="0">
              <a:spcBef>
                <a:spcPts val="0"/>
              </a:spcBef>
              <a:spcAft>
                <a:spcPts val="0"/>
              </a:spcAft>
              <a:buClr>
                <a:srgbClr val="000000"/>
              </a:buClr>
              <a:buSzPts val="1400"/>
              <a:buChar char="○"/>
            </a:pPr>
            <a:r>
              <a:rPr lang="en-GB" b="1">
                <a:solidFill>
                  <a:srgbClr val="000000"/>
                </a:solidFill>
              </a:rPr>
              <a:t>The Old Kingdom </a:t>
            </a:r>
            <a:endParaRPr b="1">
              <a:solidFill>
                <a:srgbClr val="000000"/>
              </a:solidFill>
            </a:endParaRPr>
          </a:p>
          <a:p>
            <a:pPr marL="914400" lvl="1" indent="-317500" algn="l" rtl="0">
              <a:spcBef>
                <a:spcPts val="0"/>
              </a:spcBef>
              <a:spcAft>
                <a:spcPts val="0"/>
              </a:spcAft>
              <a:buClr>
                <a:srgbClr val="000000"/>
              </a:buClr>
              <a:buSzPts val="1400"/>
              <a:buChar char="○"/>
            </a:pPr>
            <a:r>
              <a:rPr lang="en-GB" b="1">
                <a:solidFill>
                  <a:srgbClr val="000000"/>
                </a:solidFill>
              </a:rPr>
              <a:t>The Middle Kingdom </a:t>
            </a:r>
            <a:endParaRPr b="1">
              <a:solidFill>
                <a:srgbClr val="000000"/>
              </a:solidFill>
            </a:endParaRPr>
          </a:p>
          <a:p>
            <a:pPr marL="914400" lvl="1" indent="-317500" algn="l" rtl="0">
              <a:spcBef>
                <a:spcPts val="0"/>
              </a:spcBef>
              <a:spcAft>
                <a:spcPts val="0"/>
              </a:spcAft>
              <a:buClr>
                <a:srgbClr val="000000"/>
              </a:buClr>
              <a:buSzPts val="1400"/>
              <a:buChar char="○"/>
            </a:pPr>
            <a:r>
              <a:rPr lang="en-GB" b="1">
                <a:solidFill>
                  <a:srgbClr val="000000"/>
                </a:solidFill>
              </a:rPr>
              <a:t>The New Kingdom </a:t>
            </a:r>
            <a:endParaRPr b="1">
              <a:solidFill>
                <a:srgbClr val="000000"/>
              </a:solidFill>
            </a:endParaRPr>
          </a:p>
          <a:p>
            <a:pPr marL="457200" lvl="0" indent="-342900" algn="l" rtl="0">
              <a:spcBef>
                <a:spcPts val="0"/>
              </a:spcBef>
              <a:spcAft>
                <a:spcPts val="0"/>
              </a:spcAft>
              <a:buClr>
                <a:srgbClr val="000000"/>
              </a:buClr>
              <a:buSzPts val="1800"/>
              <a:buChar char="●"/>
            </a:pPr>
            <a:r>
              <a:rPr lang="en-GB" b="1">
                <a:solidFill>
                  <a:srgbClr val="000000"/>
                </a:solidFill>
              </a:rPr>
              <a:t>And three intermediate periods </a:t>
            </a:r>
            <a:endParaRPr b="1">
              <a:solidFill>
                <a:srgbClr val="000000"/>
              </a:solidFill>
            </a:endParaRPr>
          </a:p>
          <a:p>
            <a:pPr marL="914400" lvl="1" indent="-317500" algn="l" rtl="0">
              <a:spcBef>
                <a:spcPts val="0"/>
              </a:spcBef>
              <a:spcAft>
                <a:spcPts val="0"/>
              </a:spcAft>
              <a:buClr>
                <a:srgbClr val="000000"/>
              </a:buClr>
              <a:buSzPts val="1400"/>
              <a:buChar char="○"/>
            </a:pPr>
            <a:r>
              <a:rPr lang="en-GB" b="1">
                <a:solidFill>
                  <a:srgbClr val="000000"/>
                </a:solidFill>
              </a:rPr>
              <a:t>Egypts main government was weak and unable to control its economic resources </a:t>
            </a:r>
            <a:endParaRPr b="1">
              <a:solidFill>
                <a:srgbClr val="000000"/>
              </a:solidFill>
            </a:endParaRPr>
          </a:p>
          <a:p>
            <a:pPr marL="914400" lvl="1" indent="-317500" algn="l" rtl="0">
              <a:spcBef>
                <a:spcPts val="0"/>
              </a:spcBef>
              <a:spcAft>
                <a:spcPts val="0"/>
              </a:spcAft>
              <a:buClr>
                <a:srgbClr val="000000"/>
              </a:buClr>
              <a:buSzPts val="1400"/>
              <a:buChar char="○"/>
            </a:pPr>
            <a:r>
              <a:rPr lang="en-GB" b="1">
                <a:solidFill>
                  <a:srgbClr val="000000"/>
                </a:solidFill>
              </a:rPr>
              <a:t>Local rulers were more powerful and often competed with one another </a:t>
            </a:r>
            <a:endParaRPr b="1">
              <a:solidFill>
                <a:srgbClr val="000000"/>
              </a:solidFill>
            </a:endParaRPr>
          </a:p>
          <a:p>
            <a:pPr marL="914400" lvl="1" indent="-317500" algn="l" rtl="0">
              <a:spcBef>
                <a:spcPts val="0"/>
              </a:spcBef>
              <a:spcAft>
                <a:spcPts val="0"/>
              </a:spcAft>
              <a:buClr>
                <a:srgbClr val="000000"/>
              </a:buClr>
              <a:buSzPts val="1400"/>
              <a:buChar char="○"/>
            </a:pPr>
            <a:r>
              <a:rPr lang="en-GB" b="1">
                <a:solidFill>
                  <a:srgbClr val="000000"/>
                </a:solidFill>
              </a:rPr>
              <a:t>Egypt might have been threatened by outside powers </a:t>
            </a:r>
            <a:endParaRPr b="1">
              <a:solidFill>
                <a:srgbClr val="000000"/>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01"/>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GB"/>
              <a:t>Citizens </a:t>
            </a:r>
            <a:endParaRPr/>
          </a:p>
        </p:txBody>
      </p:sp>
      <p:sp>
        <p:nvSpPr>
          <p:cNvPr id="728" name="Google Shape;728;p101"/>
          <p:cNvSpPr txBox="1">
            <a:spLocks noGrp="1"/>
          </p:cNvSpPr>
          <p:nvPr>
            <p:ph type="body" idx="1"/>
          </p:nvPr>
        </p:nvSpPr>
        <p:spPr>
          <a:xfrm>
            <a:off x="457200" y="1151335"/>
            <a:ext cx="4040100" cy="480000"/>
          </a:xfrm>
          <a:prstGeom prst="rect">
            <a:avLst/>
          </a:prstGeom>
        </p:spPr>
        <p:txBody>
          <a:bodyPr spcFirstLastPara="1" wrap="square" lIns="91425" tIns="45700" rIns="91425" bIns="45700" anchor="b" anchorCtr="0">
            <a:noAutofit/>
          </a:bodyPr>
          <a:lstStyle/>
          <a:p>
            <a:pPr marL="0" lvl="0" indent="0" algn="l" rtl="0">
              <a:spcBef>
                <a:spcPts val="480"/>
              </a:spcBef>
              <a:spcAft>
                <a:spcPts val="1600"/>
              </a:spcAft>
              <a:buNone/>
            </a:pPr>
            <a:r>
              <a:rPr lang="en-GB"/>
              <a:t>Ancient Egypt 	</a:t>
            </a:r>
            <a:endParaRPr/>
          </a:p>
        </p:txBody>
      </p:sp>
      <p:sp>
        <p:nvSpPr>
          <p:cNvPr id="729" name="Google Shape;729;p101"/>
          <p:cNvSpPr txBox="1">
            <a:spLocks noGrp="1"/>
          </p:cNvSpPr>
          <p:nvPr>
            <p:ph type="body" idx="2"/>
          </p:nvPr>
        </p:nvSpPr>
        <p:spPr>
          <a:xfrm>
            <a:off x="457200" y="1631156"/>
            <a:ext cx="4040100" cy="29634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GB"/>
              <a:t>Divided into social classes</a:t>
            </a:r>
            <a:endParaRPr/>
          </a:p>
          <a:p>
            <a:pPr marL="457200" lvl="0" indent="-381000" algn="l" rtl="0">
              <a:spcBef>
                <a:spcPts val="0"/>
              </a:spcBef>
              <a:spcAft>
                <a:spcPts val="0"/>
              </a:spcAft>
              <a:buSzPts val="2400"/>
              <a:buChar char="●"/>
            </a:pPr>
            <a:r>
              <a:rPr lang="en-GB"/>
              <a:t>Could not move classes</a:t>
            </a:r>
            <a:endParaRPr/>
          </a:p>
          <a:p>
            <a:pPr marL="457200" lvl="0" indent="0" algn="l" rtl="0">
              <a:spcBef>
                <a:spcPts val="1600"/>
              </a:spcBef>
              <a:spcAft>
                <a:spcPts val="1600"/>
              </a:spcAft>
              <a:buNone/>
            </a:pPr>
            <a:endParaRPr/>
          </a:p>
        </p:txBody>
      </p:sp>
      <p:sp>
        <p:nvSpPr>
          <p:cNvPr id="730" name="Google Shape;730;p101"/>
          <p:cNvSpPr txBox="1">
            <a:spLocks noGrp="1"/>
          </p:cNvSpPr>
          <p:nvPr>
            <p:ph type="body" idx="3"/>
          </p:nvPr>
        </p:nvSpPr>
        <p:spPr>
          <a:xfrm>
            <a:off x="4645025" y="1151335"/>
            <a:ext cx="4041900" cy="480000"/>
          </a:xfrm>
          <a:prstGeom prst="rect">
            <a:avLst/>
          </a:prstGeom>
        </p:spPr>
        <p:txBody>
          <a:bodyPr spcFirstLastPara="1" wrap="square" lIns="91425" tIns="45700" rIns="91425" bIns="45700" anchor="b" anchorCtr="0">
            <a:noAutofit/>
          </a:bodyPr>
          <a:lstStyle/>
          <a:p>
            <a:pPr marL="0" lvl="0" indent="0" algn="l" rtl="0">
              <a:spcBef>
                <a:spcPts val="480"/>
              </a:spcBef>
              <a:spcAft>
                <a:spcPts val="1600"/>
              </a:spcAft>
              <a:buNone/>
            </a:pPr>
            <a:r>
              <a:rPr lang="en-GB"/>
              <a:t>Ancient Greece 	</a:t>
            </a:r>
            <a:endParaRPr/>
          </a:p>
        </p:txBody>
      </p:sp>
      <p:sp>
        <p:nvSpPr>
          <p:cNvPr id="731" name="Google Shape;731;p101"/>
          <p:cNvSpPr txBox="1">
            <a:spLocks noGrp="1"/>
          </p:cNvSpPr>
          <p:nvPr>
            <p:ph type="body" idx="4"/>
          </p:nvPr>
        </p:nvSpPr>
        <p:spPr>
          <a:xfrm>
            <a:off x="4645025" y="1631156"/>
            <a:ext cx="4041900" cy="29634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GB"/>
              <a:t>Either a free man, foreigner, or slave </a:t>
            </a:r>
            <a:endParaRPr/>
          </a:p>
          <a:p>
            <a:pPr marL="457200" lvl="0" indent="-381000" algn="l" rtl="0">
              <a:spcBef>
                <a:spcPts val="0"/>
              </a:spcBef>
              <a:spcAft>
                <a:spcPts val="0"/>
              </a:spcAft>
              <a:buSzPts val="2400"/>
              <a:buChar char="●"/>
            </a:pPr>
            <a:r>
              <a:rPr lang="en-GB"/>
              <a:t>Divided into social classes </a:t>
            </a:r>
            <a:endParaRPr/>
          </a:p>
          <a:p>
            <a:pPr marL="0" lvl="0" indent="0" algn="l" rtl="0">
              <a:spcBef>
                <a:spcPts val="1600"/>
              </a:spcBef>
              <a:spcAft>
                <a:spcPts val="1600"/>
              </a:spcAft>
              <a:buNone/>
            </a:pPr>
            <a:endParaRPr/>
          </a:p>
        </p:txBody>
      </p:sp>
      <p:pic>
        <p:nvPicPr>
          <p:cNvPr id="732" name="Google Shape;732;p101"/>
          <p:cNvPicPr preferRelativeResize="0">
            <a:picLocks noGrp="1"/>
          </p:cNvPicPr>
          <p:nvPr>
            <p:ph type="body" idx="1"/>
          </p:nvPr>
        </p:nvPicPr>
        <p:blipFill rotWithShape="1">
          <a:blip r:embed="rId3">
            <a:alphaModFix/>
          </a:blip>
          <a:srcRect/>
          <a:stretch/>
        </p:blipFill>
        <p:spPr>
          <a:xfrm>
            <a:off x="1514975" y="3123002"/>
            <a:ext cx="2081400" cy="1779300"/>
          </a:xfrm>
          <a:prstGeom prst="rect">
            <a:avLst/>
          </a:prstGeom>
          <a:noFill/>
          <a:ln>
            <a:noFill/>
          </a:ln>
        </p:spPr>
      </p:pic>
      <p:pic>
        <p:nvPicPr>
          <p:cNvPr id="733" name="Google Shape;733;p101"/>
          <p:cNvPicPr preferRelativeResize="0"/>
          <p:nvPr/>
        </p:nvPicPr>
        <p:blipFill>
          <a:blip r:embed="rId4">
            <a:alphaModFix/>
          </a:blip>
          <a:stretch>
            <a:fillRect/>
          </a:stretch>
        </p:blipFill>
        <p:spPr>
          <a:xfrm>
            <a:off x="6383850" y="3091463"/>
            <a:ext cx="2302950" cy="18423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37"/>
        <p:cNvGrpSpPr/>
        <p:nvPr/>
      </p:nvGrpSpPr>
      <p:grpSpPr>
        <a:xfrm>
          <a:off x="0" y="0"/>
          <a:ext cx="0" cy="0"/>
          <a:chOff x="0" y="0"/>
          <a:chExt cx="0" cy="0"/>
        </a:xfrm>
      </p:grpSpPr>
      <p:sp>
        <p:nvSpPr>
          <p:cNvPr id="738" name="Google Shape;738;p102"/>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r>
              <a:rPr lang="en-GB"/>
              <a:t>Nobility </a:t>
            </a:r>
            <a:endParaRPr/>
          </a:p>
        </p:txBody>
      </p:sp>
      <p:sp>
        <p:nvSpPr>
          <p:cNvPr id="739" name="Google Shape;739;p102"/>
          <p:cNvSpPr txBox="1">
            <a:spLocks noGrp="1"/>
          </p:cNvSpPr>
          <p:nvPr>
            <p:ph type="body" idx="1"/>
          </p:nvPr>
        </p:nvSpPr>
        <p:spPr>
          <a:xfrm>
            <a:off x="457200" y="1151335"/>
            <a:ext cx="4040100" cy="480000"/>
          </a:xfrm>
          <a:prstGeom prst="rect">
            <a:avLst/>
          </a:prstGeom>
        </p:spPr>
        <p:txBody>
          <a:bodyPr spcFirstLastPara="1" wrap="square" lIns="91425" tIns="45700" rIns="91425" bIns="45700" anchor="b" anchorCtr="0">
            <a:noAutofit/>
          </a:bodyPr>
          <a:lstStyle/>
          <a:p>
            <a:pPr marL="0" lvl="0" indent="0" algn="l" rtl="0">
              <a:spcBef>
                <a:spcPts val="480"/>
              </a:spcBef>
              <a:spcAft>
                <a:spcPts val="1600"/>
              </a:spcAft>
              <a:buNone/>
            </a:pPr>
            <a:r>
              <a:rPr lang="en-GB"/>
              <a:t>Ancient Egypt 	</a:t>
            </a:r>
            <a:endParaRPr/>
          </a:p>
        </p:txBody>
      </p:sp>
      <p:sp>
        <p:nvSpPr>
          <p:cNvPr id="740" name="Google Shape;740;p102"/>
          <p:cNvSpPr txBox="1">
            <a:spLocks noGrp="1"/>
          </p:cNvSpPr>
          <p:nvPr>
            <p:ph type="body" idx="2"/>
          </p:nvPr>
        </p:nvSpPr>
        <p:spPr>
          <a:xfrm>
            <a:off x="457200" y="1631156"/>
            <a:ext cx="4040100" cy="2963400"/>
          </a:xfrm>
          <a:prstGeom prst="rect">
            <a:avLst/>
          </a:prstGeom>
        </p:spPr>
        <p:txBody>
          <a:bodyPr spcFirstLastPara="1" wrap="square" lIns="91425" tIns="45700" rIns="91425" bIns="45700" anchor="t" anchorCtr="0">
            <a:noAutofit/>
          </a:bodyPr>
          <a:lstStyle/>
          <a:p>
            <a:pPr marL="457200" lvl="0" indent="-381000" algn="l" rtl="0">
              <a:spcBef>
                <a:spcPts val="480"/>
              </a:spcBef>
              <a:spcAft>
                <a:spcPts val="0"/>
              </a:spcAft>
              <a:buSzPts val="2400"/>
              <a:buChar char="●"/>
            </a:pPr>
            <a:r>
              <a:rPr lang="en-GB"/>
              <a:t>The pharaoh was the connection between the gods and the people </a:t>
            </a:r>
            <a:endParaRPr/>
          </a:p>
          <a:p>
            <a:pPr marL="457200" lvl="0" indent="-381000" algn="l" rtl="0">
              <a:spcBef>
                <a:spcPts val="0"/>
              </a:spcBef>
              <a:spcAft>
                <a:spcPts val="0"/>
              </a:spcAft>
              <a:buSzPts val="2400"/>
              <a:buChar char="●"/>
            </a:pPr>
            <a:r>
              <a:rPr lang="en-GB"/>
              <a:t>The pharaoh “enjoyed great wealth and status” </a:t>
            </a:r>
            <a:endParaRPr/>
          </a:p>
          <a:p>
            <a:pPr marL="457200" lvl="0" indent="0" algn="l" rtl="0">
              <a:spcBef>
                <a:spcPts val="1600"/>
              </a:spcBef>
              <a:spcAft>
                <a:spcPts val="1600"/>
              </a:spcAft>
              <a:buNone/>
            </a:pPr>
            <a:endParaRPr/>
          </a:p>
        </p:txBody>
      </p:sp>
      <p:sp>
        <p:nvSpPr>
          <p:cNvPr id="741" name="Google Shape;741;p102"/>
          <p:cNvSpPr txBox="1">
            <a:spLocks noGrp="1"/>
          </p:cNvSpPr>
          <p:nvPr>
            <p:ph type="body" idx="3"/>
          </p:nvPr>
        </p:nvSpPr>
        <p:spPr>
          <a:xfrm>
            <a:off x="4645025" y="1151335"/>
            <a:ext cx="4041900" cy="480000"/>
          </a:xfrm>
          <a:prstGeom prst="rect">
            <a:avLst/>
          </a:prstGeom>
        </p:spPr>
        <p:txBody>
          <a:bodyPr spcFirstLastPara="1" wrap="square" lIns="91425" tIns="45700" rIns="91425" bIns="45700" anchor="b" anchorCtr="0">
            <a:noAutofit/>
          </a:bodyPr>
          <a:lstStyle/>
          <a:p>
            <a:pPr marL="0" lvl="0" indent="0" algn="l" rtl="0">
              <a:spcBef>
                <a:spcPts val="480"/>
              </a:spcBef>
              <a:spcAft>
                <a:spcPts val="1600"/>
              </a:spcAft>
              <a:buNone/>
            </a:pPr>
            <a:r>
              <a:rPr lang="en-GB"/>
              <a:t>Ancient Greece 	</a:t>
            </a:r>
            <a:endParaRPr/>
          </a:p>
        </p:txBody>
      </p:sp>
      <p:sp>
        <p:nvSpPr>
          <p:cNvPr id="742" name="Google Shape;742;p102"/>
          <p:cNvSpPr txBox="1">
            <a:spLocks noGrp="1"/>
          </p:cNvSpPr>
          <p:nvPr>
            <p:ph type="body" idx="4"/>
          </p:nvPr>
        </p:nvSpPr>
        <p:spPr>
          <a:xfrm>
            <a:off x="4645025" y="1631156"/>
            <a:ext cx="4041900" cy="2963400"/>
          </a:xfrm>
          <a:prstGeom prst="rect">
            <a:avLst/>
          </a:prstGeom>
        </p:spPr>
        <p:txBody>
          <a:bodyPr spcFirstLastPara="1" wrap="square" lIns="91425" tIns="45700" rIns="91425" bIns="45700" anchor="t" anchorCtr="0">
            <a:noAutofit/>
          </a:bodyPr>
          <a:lstStyle/>
          <a:p>
            <a:pPr marL="0" lvl="0" indent="0" algn="l" rtl="0">
              <a:spcBef>
                <a:spcPts val="480"/>
              </a:spcBef>
              <a:spcAft>
                <a:spcPts val="1600"/>
              </a:spcAft>
              <a:buNone/>
            </a:pPr>
            <a:r>
              <a:rPr lang="en-GB" b="1"/>
              <a:t>Aristocracy </a:t>
            </a:r>
            <a:r>
              <a:rPr lang="en-GB"/>
              <a:t>- the highest class in certain societies, typically comprising people of noble birth holding hereditary titles and offices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10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Ancient Greece Hierarchy </a:t>
            </a:r>
            <a:endParaRPr/>
          </a:p>
        </p:txBody>
      </p:sp>
      <p:sp>
        <p:nvSpPr>
          <p:cNvPr id="748" name="Google Shape;748;p10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Clr>
                <a:srgbClr val="000000"/>
              </a:buClr>
              <a:buSzPts val="2200"/>
              <a:buFont typeface="Georgia"/>
              <a:buChar char="●"/>
            </a:pPr>
            <a:r>
              <a:rPr lang="en-GB" sz="2200" b="1">
                <a:solidFill>
                  <a:srgbClr val="000000"/>
                </a:solidFill>
                <a:latin typeface="Georgia"/>
                <a:ea typeface="Georgia"/>
                <a:cs typeface="Georgia"/>
                <a:sym typeface="Georgia"/>
              </a:rPr>
              <a:t>Upper class-</a:t>
            </a:r>
            <a:r>
              <a:rPr lang="en-GB" sz="2200">
                <a:solidFill>
                  <a:srgbClr val="000000"/>
                </a:solidFill>
                <a:latin typeface="Georgia"/>
                <a:ea typeface="Georgia"/>
                <a:cs typeface="Georgia"/>
                <a:sym typeface="Georgia"/>
              </a:rPr>
              <a:t> managed the government and administrative work, literary work, and the military, and owned slaves </a:t>
            </a:r>
            <a:endParaRPr sz="2200">
              <a:solidFill>
                <a:srgbClr val="000000"/>
              </a:solidFill>
              <a:latin typeface="Georgia"/>
              <a:ea typeface="Georgia"/>
              <a:cs typeface="Georgia"/>
              <a:sym typeface="Georgia"/>
            </a:endParaRPr>
          </a:p>
          <a:p>
            <a:pPr marL="457200" lvl="0" indent="-368300" algn="l" rtl="0">
              <a:spcBef>
                <a:spcPts val="0"/>
              </a:spcBef>
              <a:spcAft>
                <a:spcPts val="0"/>
              </a:spcAft>
              <a:buClr>
                <a:srgbClr val="000000"/>
              </a:buClr>
              <a:buSzPts val="2200"/>
              <a:buFont typeface="Georgia"/>
              <a:buChar char="●"/>
            </a:pPr>
            <a:r>
              <a:rPr lang="en-GB" sz="2200" b="1">
                <a:solidFill>
                  <a:srgbClr val="000000"/>
                </a:solidFill>
                <a:latin typeface="Georgia"/>
                <a:ea typeface="Georgia"/>
                <a:cs typeface="Georgia"/>
                <a:sym typeface="Georgia"/>
              </a:rPr>
              <a:t>The middle class</a:t>
            </a:r>
            <a:r>
              <a:rPr lang="en-GB" sz="2200">
                <a:solidFill>
                  <a:srgbClr val="000000"/>
                </a:solidFill>
                <a:latin typeface="Georgia"/>
                <a:ea typeface="Georgia"/>
                <a:cs typeface="Georgia"/>
                <a:sym typeface="Georgia"/>
              </a:rPr>
              <a:t> - free men but did not have as much freedom as upper class. Mostly worked as traders in other businesses </a:t>
            </a:r>
            <a:endParaRPr sz="2200">
              <a:solidFill>
                <a:srgbClr val="000000"/>
              </a:solidFill>
              <a:latin typeface="Georgia"/>
              <a:ea typeface="Georgia"/>
              <a:cs typeface="Georgia"/>
              <a:sym typeface="Georgia"/>
            </a:endParaRPr>
          </a:p>
          <a:p>
            <a:pPr marL="457200" lvl="0" indent="-368300" algn="l" rtl="0">
              <a:spcBef>
                <a:spcPts val="0"/>
              </a:spcBef>
              <a:spcAft>
                <a:spcPts val="0"/>
              </a:spcAft>
              <a:buClr>
                <a:srgbClr val="000000"/>
              </a:buClr>
              <a:buSzPts val="2200"/>
              <a:buFont typeface="Georgia"/>
              <a:buChar char="●"/>
            </a:pPr>
            <a:r>
              <a:rPr lang="en-GB" sz="2200" b="1">
                <a:solidFill>
                  <a:srgbClr val="000000"/>
                </a:solidFill>
                <a:latin typeface="Georgia"/>
                <a:ea typeface="Georgia"/>
                <a:cs typeface="Georgia"/>
                <a:sym typeface="Georgia"/>
              </a:rPr>
              <a:t>Freedmen</a:t>
            </a:r>
            <a:r>
              <a:rPr lang="en-GB" sz="2200">
                <a:solidFill>
                  <a:srgbClr val="000000"/>
                </a:solidFill>
                <a:latin typeface="Georgia"/>
                <a:ea typeface="Georgia"/>
                <a:cs typeface="Georgia"/>
                <a:sym typeface="Georgia"/>
              </a:rPr>
              <a:t> (lower class) - Men that were once slaves but now free; they could never become citizens </a:t>
            </a:r>
            <a:endParaRPr sz="2200">
              <a:solidFill>
                <a:srgbClr val="000000"/>
              </a:solidFill>
              <a:latin typeface="Georgia"/>
              <a:ea typeface="Georgia"/>
              <a:cs typeface="Georgia"/>
              <a:sym typeface="Georgia"/>
            </a:endParaRPr>
          </a:p>
          <a:p>
            <a:pPr marL="457200" lvl="0" indent="-368300" algn="l" rtl="0">
              <a:spcBef>
                <a:spcPts val="0"/>
              </a:spcBef>
              <a:spcAft>
                <a:spcPts val="0"/>
              </a:spcAft>
              <a:buClr>
                <a:srgbClr val="000000"/>
              </a:buClr>
              <a:buSzPts val="2200"/>
              <a:buFont typeface="Georgia"/>
              <a:buChar char="●"/>
            </a:pPr>
            <a:r>
              <a:rPr lang="en-GB" sz="2200" b="1">
                <a:solidFill>
                  <a:srgbClr val="000000"/>
                </a:solidFill>
                <a:latin typeface="Georgia"/>
                <a:ea typeface="Georgia"/>
                <a:cs typeface="Georgia"/>
                <a:sym typeface="Georgia"/>
              </a:rPr>
              <a:t>Slaves</a:t>
            </a:r>
            <a:r>
              <a:rPr lang="en-GB" sz="2200">
                <a:solidFill>
                  <a:srgbClr val="000000"/>
                </a:solidFill>
                <a:latin typeface="Georgia"/>
                <a:ea typeface="Georgia"/>
                <a:cs typeface="Georgia"/>
                <a:sym typeface="Georgia"/>
              </a:rPr>
              <a:t> - Forced to work for free and treated terribly </a:t>
            </a:r>
            <a:endParaRPr sz="2200">
              <a:solidFill>
                <a:srgbClr val="000000"/>
              </a:solidFill>
              <a:latin typeface="Georgia"/>
              <a:ea typeface="Georgia"/>
              <a:cs typeface="Georgia"/>
              <a:sym typeface="Georgi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0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Ancient Greece Hierarchy</a:t>
            </a:r>
            <a:endParaRPr/>
          </a:p>
        </p:txBody>
      </p:sp>
      <p:sp>
        <p:nvSpPr>
          <p:cNvPr id="754" name="Google Shape;754;p104"/>
          <p:cNvSpPr txBox="1">
            <a:spLocks noGrp="1"/>
          </p:cNvSpPr>
          <p:nvPr>
            <p:ph type="body" idx="1"/>
          </p:nvPr>
        </p:nvSpPr>
        <p:spPr>
          <a:xfrm>
            <a:off x="311700" y="1152475"/>
            <a:ext cx="17802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How does this hierarchy compare with ancient Egypt? Explain. Give examples </a:t>
            </a:r>
            <a:endParaRPr/>
          </a:p>
        </p:txBody>
      </p:sp>
      <p:pic>
        <p:nvPicPr>
          <p:cNvPr id="755" name="Google Shape;755;p104"/>
          <p:cNvPicPr preferRelativeResize="0"/>
          <p:nvPr/>
        </p:nvPicPr>
        <p:blipFill>
          <a:blip r:embed="rId3">
            <a:alphaModFix/>
          </a:blip>
          <a:stretch>
            <a:fillRect/>
          </a:stretch>
        </p:blipFill>
        <p:spPr>
          <a:xfrm>
            <a:off x="3057000" y="1152475"/>
            <a:ext cx="4762500" cy="3810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0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Warm Up </a:t>
            </a:r>
            <a:endParaRPr dirty="0"/>
          </a:p>
        </p:txBody>
      </p:sp>
      <p:sp>
        <p:nvSpPr>
          <p:cNvPr id="761" name="Google Shape;761;p105"/>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400">
                <a:solidFill>
                  <a:srgbClr val="980000"/>
                </a:solidFill>
              </a:rPr>
              <a:t>What do you notice about these images?</a:t>
            </a:r>
            <a:endParaRPr sz="2400">
              <a:solidFill>
                <a:srgbClr val="980000"/>
              </a:solidFill>
            </a:endParaRPr>
          </a:p>
          <a:p>
            <a:pPr marL="0" lvl="0" indent="0" algn="l" rtl="0">
              <a:spcBef>
                <a:spcPts val="1600"/>
              </a:spcBef>
              <a:spcAft>
                <a:spcPts val="1600"/>
              </a:spcAft>
              <a:buNone/>
            </a:pPr>
            <a:endParaRPr/>
          </a:p>
        </p:txBody>
      </p:sp>
      <p:pic>
        <p:nvPicPr>
          <p:cNvPr id="762" name="Google Shape;762;p105"/>
          <p:cNvPicPr preferRelativeResize="0"/>
          <p:nvPr/>
        </p:nvPicPr>
        <p:blipFill>
          <a:blip r:embed="rId3">
            <a:alphaModFix/>
          </a:blip>
          <a:stretch>
            <a:fillRect/>
          </a:stretch>
        </p:blipFill>
        <p:spPr>
          <a:xfrm>
            <a:off x="5156376" y="963525"/>
            <a:ext cx="3784400" cy="2516225"/>
          </a:xfrm>
          <a:prstGeom prst="rect">
            <a:avLst/>
          </a:prstGeom>
          <a:noFill/>
          <a:ln>
            <a:noFill/>
          </a:ln>
        </p:spPr>
      </p:pic>
      <p:pic>
        <p:nvPicPr>
          <p:cNvPr id="763" name="Google Shape;763;p105"/>
          <p:cNvPicPr preferRelativeResize="0"/>
          <p:nvPr/>
        </p:nvPicPr>
        <p:blipFill>
          <a:blip r:embed="rId4">
            <a:alphaModFix/>
          </a:blip>
          <a:stretch>
            <a:fillRect/>
          </a:stretch>
        </p:blipFill>
        <p:spPr>
          <a:xfrm>
            <a:off x="5617925" y="3740550"/>
            <a:ext cx="2493153" cy="1304750"/>
          </a:xfrm>
          <a:prstGeom prst="rect">
            <a:avLst/>
          </a:prstGeom>
          <a:noFill/>
          <a:ln>
            <a:noFill/>
          </a:ln>
        </p:spPr>
      </p:pic>
      <p:pic>
        <p:nvPicPr>
          <p:cNvPr id="764" name="Google Shape;764;p105"/>
          <p:cNvPicPr preferRelativeResize="0"/>
          <p:nvPr/>
        </p:nvPicPr>
        <p:blipFill>
          <a:blip r:embed="rId5">
            <a:alphaModFix/>
          </a:blip>
          <a:stretch>
            <a:fillRect/>
          </a:stretch>
        </p:blipFill>
        <p:spPr>
          <a:xfrm>
            <a:off x="3369744" y="1742825"/>
            <a:ext cx="1673325" cy="1852775"/>
          </a:xfrm>
          <a:prstGeom prst="rect">
            <a:avLst/>
          </a:prstGeom>
          <a:noFill/>
          <a:ln>
            <a:noFill/>
          </a:ln>
        </p:spPr>
      </p:pic>
      <p:pic>
        <p:nvPicPr>
          <p:cNvPr id="765" name="Google Shape;765;p105"/>
          <p:cNvPicPr preferRelativeResize="0"/>
          <p:nvPr/>
        </p:nvPicPr>
        <p:blipFill>
          <a:blip r:embed="rId6">
            <a:alphaModFix/>
          </a:blip>
          <a:stretch>
            <a:fillRect/>
          </a:stretch>
        </p:blipFill>
        <p:spPr>
          <a:xfrm>
            <a:off x="252251" y="2441275"/>
            <a:ext cx="2891501" cy="200145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106"/>
          <p:cNvSpPr txBox="1">
            <a:spLocks noGrp="1"/>
          </p:cNvSpPr>
          <p:nvPr>
            <p:ph type="title"/>
          </p:nvPr>
        </p:nvSpPr>
        <p:spPr>
          <a:xfrm>
            <a:off x="457200" y="205978"/>
            <a:ext cx="8229600" cy="8574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GB"/>
              <a:t>Housing </a:t>
            </a:r>
            <a:endParaRPr/>
          </a:p>
        </p:txBody>
      </p:sp>
      <p:sp>
        <p:nvSpPr>
          <p:cNvPr id="771" name="Google Shape;771;p106"/>
          <p:cNvSpPr txBox="1">
            <a:spLocks noGrp="1"/>
          </p:cNvSpPr>
          <p:nvPr>
            <p:ph type="body" idx="1"/>
          </p:nvPr>
        </p:nvSpPr>
        <p:spPr>
          <a:xfrm>
            <a:off x="457200" y="1200150"/>
            <a:ext cx="8229600" cy="3394500"/>
          </a:xfrm>
          <a:prstGeom prst="rect">
            <a:avLst/>
          </a:prstGeom>
        </p:spPr>
        <p:txBody>
          <a:bodyPr spcFirstLastPara="1" wrap="square" lIns="91425" tIns="45700" rIns="91425" bIns="45700" anchor="t" anchorCtr="0">
            <a:noAutofit/>
          </a:bodyPr>
          <a:lstStyle/>
          <a:p>
            <a:pPr marL="0" lvl="0" indent="0" algn="l" rtl="0">
              <a:spcBef>
                <a:spcPts val="360"/>
              </a:spcBef>
              <a:spcAft>
                <a:spcPts val="1600"/>
              </a:spcAft>
              <a:buNone/>
            </a:pPr>
            <a:r>
              <a:rPr lang="en-GB"/>
              <a:t>Analyze the source in this </a:t>
            </a:r>
            <a:r>
              <a:rPr lang="en-GB" u="sng">
                <a:solidFill>
                  <a:schemeClr val="hlink"/>
                </a:solidFill>
                <a:hlinkClick r:id="rId3"/>
              </a:rPr>
              <a:t>document</a:t>
            </a:r>
            <a:r>
              <a:rPr lang="en-GB"/>
              <a:t> and answer the questions that follow in order to learn about housing in ancient Egypt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Google Shape;776;p107"/>
          <p:cNvSpPr txBox="1">
            <a:spLocks noGrp="1"/>
          </p:cNvSpPr>
          <p:nvPr>
            <p:ph type="title"/>
          </p:nvPr>
        </p:nvSpPr>
        <p:spPr>
          <a:xfrm>
            <a:off x="457200" y="154484"/>
            <a:ext cx="8229600" cy="642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GB"/>
              <a:t>Housing </a:t>
            </a:r>
            <a:endParaRPr/>
          </a:p>
        </p:txBody>
      </p:sp>
      <p:sp>
        <p:nvSpPr>
          <p:cNvPr id="777" name="Google Shape;777;p107"/>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GB"/>
              <a:t>Built towns and villages on high ground </a:t>
            </a:r>
            <a:endParaRPr/>
          </a:p>
          <a:p>
            <a:pPr marL="342900" lvl="0" indent="-342900" algn="l" rtl="0">
              <a:spcBef>
                <a:spcPts val="640"/>
              </a:spcBef>
              <a:spcAft>
                <a:spcPts val="0"/>
              </a:spcAft>
              <a:buClr>
                <a:schemeClr val="dk1"/>
              </a:buClr>
              <a:buSzPts val="3200"/>
              <a:buChar char="●"/>
            </a:pPr>
            <a:r>
              <a:rPr lang="en-GB"/>
              <a:t>Used sun-dried mud bricks mixed with straw </a:t>
            </a:r>
            <a:endParaRPr/>
          </a:p>
          <a:p>
            <a:pPr marL="342900" lvl="0" indent="-342900" algn="l" rtl="0">
              <a:spcBef>
                <a:spcPts val="640"/>
              </a:spcBef>
              <a:spcAft>
                <a:spcPts val="0"/>
              </a:spcAft>
              <a:buClr>
                <a:schemeClr val="dk1"/>
              </a:buClr>
              <a:buSzPts val="3200"/>
              <a:buChar char="●"/>
            </a:pPr>
            <a:r>
              <a:rPr lang="en-GB"/>
              <a:t>Houses designed to cope with the hot climate:</a:t>
            </a:r>
            <a:endParaRPr/>
          </a:p>
          <a:p>
            <a:pPr marL="742950" lvl="1" indent="-285750" algn="l" rtl="0">
              <a:spcBef>
                <a:spcPts val="560"/>
              </a:spcBef>
              <a:spcAft>
                <a:spcPts val="0"/>
              </a:spcAft>
              <a:buClr>
                <a:schemeClr val="dk1"/>
              </a:buClr>
              <a:buSzPts val="2800"/>
              <a:buChar char="○"/>
            </a:pPr>
            <a:r>
              <a:rPr lang="en-GB"/>
              <a:t>Flat roofs with vents to let the breeze in </a:t>
            </a:r>
            <a:endParaRPr/>
          </a:p>
          <a:p>
            <a:pPr marL="742950" lvl="1" indent="-285750" algn="l" rtl="0">
              <a:spcBef>
                <a:spcPts val="560"/>
              </a:spcBef>
              <a:spcAft>
                <a:spcPts val="0"/>
              </a:spcAft>
              <a:buClr>
                <a:schemeClr val="dk1"/>
              </a:buClr>
              <a:buSzPts val="2800"/>
              <a:buChar char="○"/>
            </a:pPr>
            <a:r>
              <a:rPr lang="en-GB"/>
              <a:t>Kitchen at the top floor for the cool air </a:t>
            </a:r>
            <a:endParaRPr/>
          </a:p>
          <a:p>
            <a:pPr marL="742950" lvl="1" indent="-285750" algn="l" rtl="0">
              <a:spcBef>
                <a:spcPts val="560"/>
              </a:spcBef>
              <a:spcAft>
                <a:spcPts val="0"/>
              </a:spcAft>
              <a:buClr>
                <a:schemeClr val="dk1"/>
              </a:buClr>
              <a:buSzPts val="2800"/>
              <a:buChar char="○"/>
            </a:pPr>
            <a:r>
              <a:rPr lang="en-GB"/>
              <a:t>Roofs with terraces to sleep outside </a:t>
            </a:r>
            <a:endParaRPr/>
          </a:p>
          <a:p>
            <a:pPr marL="742950" lvl="1" indent="-285750" algn="l" rtl="0">
              <a:spcBef>
                <a:spcPts val="560"/>
              </a:spcBef>
              <a:spcAft>
                <a:spcPts val="1600"/>
              </a:spcAft>
              <a:buClr>
                <a:schemeClr val="dk1"/>
              </a:buClr>
              <a:buSzPts val="2800"/>
              <a:buChar char="○"/>
            </a:pPr>
            <a:r>
              <a:rPr lang="en-GB"/>
              <a:t>Window openings were small to minimize the impact of heat and glare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81"/>
        <p:cNvGrpSpPr/>
        <p:nvPr/>
      </p:nvGrpSpPr>
      <p:grpSpPr>
        <a:xfrm>
          <a:off x="0" y="0"/>
          <a:ext cx="0" cy="0"/>
          <a:chOff x="0" y="0"/>
          <a:chExt cx="0" cy="0"/>
        </a:xfrm>
      </p:grpSpPr>
      <p:sp>
        <p:nvSpPr>
          <p:cNvPr id="782" name="Google Shape;782;p108"/>
          <p:cNvSpPr txBox="1">
            <a:spLocks noGrp="1"/>
          </p:cNvSpPr>
          <p:nvPr>
            <p:ph type="title"/>
          </p:nvPr>
        </p:nvSpPr>
        <p:spPr>
          <a:xfrm>
            <a:off x="457200" y="154484"/>
            <a:ext cx="8229600" cy="642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GB"/>
              <a:t>Wealthy houses </a:t>
            </a:r>
            <a:endParaRPr/>
          </a:p>
        </p:txBody>
      </p:sp>
      <p:sp>
        <p:nvSpPr>
          <p:cNvPr id="783" name="Google Shape;783;p108"/>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GB"/>
              <a:t>Large two-storey houses with thick exterior walls covered in white limestone plaster to reflect heat </a:t>
            </a:r>
            <a:endParaRPr/>
          </a:p>
          <a:p>
            <a:pPr marL="342900" lvl="0" indent="-342900" algn="l" rtl="0">
              <a:spcBef>
                <a:spcPts val="640"/>
              </a:spcBef>
              <a:spcAft>
                <a:spcPts val="0"/>
              </a:spcAft>
              <a:buClr>
                <a:schemeClr val="dk1"/>
              </a:buClr>
              <a:buSzPts val="3200"/>
              <a:buChar char="●"/>
            </a:pPr>
            <a:r>
              <a:rPr lang="en-GB"/>
              <a:t>Had decorative </a:t>
            </a:r>
            <a:r>
              <a:rPr lang="en-GB" b="1"/>
              <a:t>frescoes</a:t>
            </a:r>
            <a:r>
              <a:rPr lang="en-GB"/>
              <a:t> – paintings on plaster walls or ceilings </a:t>
            </a:r>
            <a:endParaRPr/>
          </a:p>
          <a:p>
            <a:pPr marL="342900" lvl="0" indent="-342900" algn="l" rtl="0">
              <a:spcBef>
                <a:spcPts val="640"/>
              </a:spcBef>
              <a:spcAft>
                <a:spcPts val="1600"/>
              </a:spcAft>
              <a:buClr>
                <a:schemeClr val="dk1"/>
              </a:buClr>
              <a:buSzPts val="3200"/>
              <a:buChar char="●"/>
            </a:pPr>
            <a:r>
              <a:rPr lang="en-GB"/>
              <a:t>Beautiful gardens and pools outside surrounded by a high wall for privacy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09"/>
          <p:cNvSpPr txBox="1">
            <a:spLocks noGrp="1"/>
          </p:cNvSpPr>
          <p:nvPr>
            <p:ph type="title"/>
          </p:nvPr>
        </p:nvSpPr>
        <p:spPr>
          <a:xfrm>
            <a:off x="457200" y="154484"/>
            <a:ext cx="8229600" cy="6429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chemeClr val="dk1"/>
              </a:buClr>
              <a:buSzPts val="4400"/>
              <a:buFont typeface="Calibri"/>
              <a:buNone/>
            </a:pPr>
            <a:r>
              <a:rPr lang="en-GB"/>
              <a:t>Ordinary people's houses </a:t>
            </a:r>
            <a:endParaRPr/>
          </a:p>
        </p:txBody>
      </p:sp>
      <p:sp>
        <p:nvSpPr>
          <p:cNvPr id="789" name="Google Shape;789;p109"/>
          <p:cNvSpPr txBox="1">
            <a:spLocks noGrp="1"/>
          </p:cNvSpPr>
          <p:nvPr>
            <p:ph type="body" idx="1"/>
          </p:nvPr>
        </p:nvSpPr>
        <p:spPr>
          <a:xfrm>
            <a:off x="457200" y="900113"/>
            <a:ext cx="8229600" cy="2545800"/>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chemeClr val="dk1"/>
              </a:buClr>
              <a:buSzPts val="3200"/>
              <a:buChar char="●"/>
            </a:pPr>
            <a:r>
              <a:rPr lang="en-GB"/>
              <a:t>Clay</a:t>
            </a:r>
            <a:endParaRPr/>
          </a:p>
          <a:p>
            <a:pPr marL="342900" lvl="0" indent="-342900" algn="l" rtl="0">
              <a:spcBef>
                <a:spcPts val="640"/>
              </a:spcBef>
              <a:spcAft>
                <a:spcPts val="0"/>
              </a:spcAft>
              <a:buClr>
                <a:schemeClr val="dk1"/>
              </a:buClr>
              <a:buSzPts val="3200"/>
              <a:buChar char="●"/>
            </a:pPr>
            <a:r>
              <a:rPr lang="en-GB"/>
              <a:t>A living/eating areas that could become a sleeping area at night </a:t>
            </a:r>
            <a:endParaRPr/>
          </a:p>
          <a:p>
            <a:pPr marL="342900" lvl="0" indent="-342900" algn="l" rtl="0">
              <a:spcBef>
                <a:spcPts val="640"/>
              </a:spcBef>
              <a:spcAft>
                <a:spcPts val="0"/>
              </a:spcAft>
              <a:buClr>
                <a:schemeClr val="dk1"/>
              </a:buClr>
              <a:buSzPts val="3200"/>
              <a:buChar char="●"/>
            </a:pPr>
            <a:r>
              <a:rPr lang="en-GB"/>
              <a:t>Another separate sleeping area </a:t>
            </a:r>
            <a:endParaRPr/>
          </a:p>
          <a:p>
            <a:pPr marL="342900" lvl="0" indent="-342900" algn="l" rtl="0">
              <a:spcBef>
                <a:spcPts val="640"/>
              </a:spcBef>
              <a:spcAft>
                <a:spcPts val="0"/>
              </a:spcAft>
              <a:buClr>
                <a:schemeClr val="dk1"/>
              </a:buClr>
              <a:buSzPts val="3200"/>
              <a:buChar char="●"/>
            </a:pPr>
            <a:r>
              <a:rPr lang="en-GB"/>
              <a:t>Storage areas for grain and beer </a:t>
            </a:r>
            <a:endParaRPr/>
          </a:p>
          <a:p>
            <a:pPr marL="342900" lvl="0" indent="-342900" algn="l" rtl="0">
              <a:spcBef>
                <a:spcPts val="640"/>
              </a:spcBef>
              <a:spcAft>
                <a:spcPts val="1600"/>
              </a:spcAft>
              <a:buClr>
                <a:schemeClr val="dk1"/>
              </a:buClr>
              <a:buSzPts val="3200"/>
              <a:buChar char="●"/>
            </a:pPr>
            <a:r>
              <a:rPr lang="en-GB"/>
              <a:t>Often an outside staircase that led up to a terrace on the flat roof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93"/>
        <p:cNvGrpSpPr/>
        <p:nvPr/>
      </p:nvGrpSpPr>
      <p:grpSpPr>
        <a:xfrm>
          <a:off x="0" y="0"/>
          <a:ext cx="0" cy="0"/>
          <a:chOff x="0" y="0"/>
          <a:chExt cx="0" cy="0"/>
        </a:xfrm>
      </p:grpSpPr>
      <p:sp>
        <p:nvSpPr>
          <p:cNvPr id="794" name="Google Shape;794;p110"/>
          <p:cNvSpPr/>
          <p:nvPr/>
        </p:nvSpPr>
        <p:spPr>
          <a:xfrm>
            <a:off x="0" y="0"/>
            <a:ext cx="3044400" cy="5143500"/>
          </a:xfrm>
          <a:prstGeom prst="rect">
            <a:avLst/>
          </a:prstGeom>
          <a:solidFill>
            <a:srgbClr val="40404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795" name="Google Shape;795;p110"/>
          <p:cNvSpPr txBox="1">
            <a:spLocks noGrp="1"/>
          </p:cNvSpPr>
          <p:nvPr>
            <p:ph type="title"/>
          </p:nvPr>
        </p:nvSpPr>
        <p:spPr>
          <a:xfrm>
            <a:off x="628650" y="1059366"/>
            <a:ext cx="2174400" cy="32727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FFFFFF"/>
              </a:buClr>
              <a:buSzPts val="3000"/>
              <a:buFont typeface="Calibri"/>
              <a:buNone/>
            </a:pPr>
            <a:r>
              <a:rPr lang="en-GB" sz="3000">
                <a:solidFill>
                  <a:srgbClr val="FFFFFF"/>
                </a:solidFill>
              </a:rPr>
              <a:t>Farming: </a:t>
            </a:r>
            <a:endParaRPr sz="3000">
              <a:solidFill>
                <a:srgbClr val="FFFFFF"/>
              </a:solidFill>
            </a:endParaRPr>
          </a:p>
        </p:txBody>
      </p:sp>
      <p:sp>
        <p:nvSpPr>
          <p:cNvPr id="796" name="Google Shape;796;p110"/>
          <p:cNvSpPr txBox="1">
            <a:spLocks noGrp="1"/>
          </p:cNvSpPr>
          <p:nvPr>
            <p:ph type="body" idx="1"/>
          </p:nvPr>
        </p:nvSpPr>
        <p:spPr>
          <a:xfrm>
            <a:off x="3285641" y="1059367"/>
            <a:ext cx="2570400" cy="3272700"/>
          </a:xfrm>
          <a:prstGeom prst="rect">
            <a:avLst/>
          </a:prstGeom>
          <a:noFill/>
          <a:ln>
            <a:noFill/>
          </a:ln>
        </p:spPr>
        <p:txBody>
          <a:bodyPr spcFirstLastPara="1" wrap="square" lIns="68575" tIns="34275" rIns="68575" bIns="34275" anchor="t" anchorCtr="0">
            <a:noAutofit/>
          </a:bodyPr>
          <a:lstStyle/>
          <a:p>
            <a:pPr marL="177800" lvl="0" indent="-196850" algn="l" rtl="0">
              <a:lnSpc>
                <a:spcPct val="90000"/>
              </a:lnSpc>
              <a:spcBef>
                <a:spcPts val="0"/>
              </a:spcBef>
              <a:spcAft>
                <a:spcPts val="0"/>
              </a:spcAft>
              <a:buClr>
                <a:schemeClr val="dk1"/>
              </a:buClr>
              <a:buSzPts val="1100"/>
              <a:buChar char="•"/>
            </a:pPr>
            <a:r>
              <a:rPr lang="en-GB" sz="1100"/>
              <a:t>Wheat </a:t>
            </a:r>
            <a:endParaRPr sz="1100"/>
          </a:p>
          <a:p>
            <a:pPr marL="177800" lvl="0" indent="-196850" algn="l" rtl="0">
              <a:lnSpc>
                <a:spcPct val="90000"/>
              </a:lnSpc>
              <a:spcBef>
                <a:spcPts val="800"/>
              </a:spcBef>
              <a:spcAft>
                <a:spcPts val="0"/>
              </a:spcAft>
              <a:buClr>
                <a:schemeClr val="dk1"/>
              </a:buClr>
              <a:buSzPts val="1100"/>
              <a:buChar char="•"/>
            </a:pPr>
            <a:r>
              <a:rPr lang="en-GB" sz="1100"/>
              <a:t>Barely </a:t>
            </a:r>
            <a:endParaRPr sz="1100"/>
          </a:p>
          <a:p>
            <a:pPr marL="177800" lvl="0" indent="-196850" algn="l" rtl="0">
              <a:lnSpc>
                <a:spcPct val="90000"/>
              </a:lnSpc>
              <a:spcBef>
                <a:spcPts val="800"/>
              </a:spcBef>
              <a:spcAft>
                <a:spcPts val="0"/>
              </a:spcAft>
              <a:buClr>
                <a:schemeClr val="dk1"/>
              </a:buClr>
              <a:buSzPts val="1100"/>
              <a:buChar char="•"/>
            </a:pPr>
            <a:r>
              <a:rPr lang="en-GB" sz="1100"/>
              <a:t>Flax</a:t>
            </a:r>
            <a:endParaRPr sz="1100"/>
          </a:p>
          <a:p>
            <a:pPr marL="177800" lvl="0" indent="-196850" algn="l" rtl="0">
              <a:lnSpc>
                <a:spcPct val="90000"/>
              </a:lnSpc>
              <a:spcBef>
                <a:spcPts val="800"/>
              </a:spcBef>
              <a:spcAft>
                <a:spcPts val="0"/>
              </a:spcAft>
              <a:buClr>
                <a:schemeClr val="dk1"/>
              </a:buClr>
              <a:buSzPts val="1100"/>
              <a:buChar char="•"/>
            </a:pPr>
            <a:r>
              <a:rPr lang="en-GB" sz="1100"/>
              <a:t>Beans </a:t>
            </a:r>
            <a:endParaRPr sz="1100"/>
          </a:p>
          <a:p>
            <a:pPr marL="177800" lvl="0" indent="-196850" algn="l" rtl="0">
              <a:lnSpc>
                <a:spcPct val="90000"/>
              </a:lnSpc>
              <a:spcBef>
                <a:spcPts val="800"/>
              </a:spcBef>
              <a:spcAft>
                <a:spcPts val="0"/>
              </a:spcAft>
              <a:buClr>
                <a:schemeClr val="dk1"/>
              </a:buClr>
              <a:buSzPts val="1100"/>
              <a:buChar char="•"/>
            </a:pPr>
            <a:r>
              <a:rPr lang="en-GB" sz="1100"/>
              <a:t>Cucumbers </a:t>
            </a:r>
            <a:endParaRPr sz="1100"/>
          </a:p>
          <a:p>
            <a:pPr marL="177800" lvl="0" indent="-196850" algn="l" rtl="0">
              <a:lnSpc>
                <a:spcPct val="90000"/>
              </a:lnSpc>
              <a:spcBef>
                <a:spcPts val="800"/>
              </a:spcBef>
              <a:spcAft>
                <a:spcPts val="0"/>
              </a:spcAft>
              <a:buClr>
                <a:schemeClr val="dk1"/>
              </a:buClr>
              <a:buSzPts val="1100"/>
              <a:buChar char="•"/>
            </a:pPr>
            <a:r>
              <a:rPr lang="en-GB" sz="1100"/>
              <a:t>Leeks </a:t>
            </a:r>
            <a:endParaRPr sz="1100"/>
          </a:p>
          <a:p>
            <a:pPr marL="177800" lvl="0" indent="-196850" algn="l" rtl="0">
              <a:lnSpc>
                <a:spcPct val="90000"/>
              </a:lnSpc>
              <a:spcBef>
                <a:spcPts val="800"/>
              </a:spcBef>
              <a:spcAft>
                <a:spcPts val="0"/>
              </a:spcAft>
              <a:buClr>
                <a:schemeClr val="dk1"/>
              </a:buClr>
              <a:buSzPts val="1100"/>
              <a:buChar char="•"/>
            </a:pPr>
            <a:r>
              <a:rPr lang="en-GB" sz="1100"/>
              <a:t>Figs</a:t>
            </a:r>
            <a:endParaRPr sz="1100"/>
          </a:p>
          <a:p>
            <a:pPr marL="177800" lvl="0" indent="-196850" algn="l" rtl="0">
              <a:lnSpc>
                <a:spcPct val="90000"/>
              </a:lnSpc>
              <a:spcBef>
                <a:spcPts val="800"/>
              </a:spcBef>
              <a:spcAft>
                <a:spcPts val="0"/>
              </a:spcAft>
              <a:buClr>
                <a:schemeClr val="dk1"/>
              </a:buClr>
              <a:buSzPts val="1100"/>
              <a:buChar char="•"/>
            </a:pPr>
            <a:r>
              <a:rPr lang="en-GB" sz="1100"/>
              <a:t>Pomegranates </a:t>
            </a:r>
            <a:endParaRPr sz="1100"/>
          </a:p>
          <a:p>
            <a:pPr marL="177800" lvl="0" indent="-196850" algn="l" rtl="0">
              <a:lnSpc>
                <a:spcPct val="90000"/>
              </a:lnSpc>
              <a:spcBef>
                <a:spcPts val="800"/>
              </a:spcBef>
              <a:spcAft>
                <a:spcPts val="0"/>
              </a:spcAft>
              <a:buClr>
                <a:schemeClr val="dk1"/>
              </a:buClr>
              <a:buSzPts val="1100"/>
              <a:buChar char="•"/>
            </a:pPr>
            <a:r>
              <a:rPr lang="en-GB" sz="1100"/>
              <a:t>Sheep </a:t>
            </a:r>
            <a:endParaRPr sz="1100"/>
          </a:p>
          <a:p>
            <a:pPr marL="177800" lvl="0" indent="-196850" algn="l" rtl="0">
              <a:lnSpc>
                <a:spcPct val="90000"/>
              </a:lnSpc>
              <a:spcBef>
                <a:spcPts val="800"/>
              </a:spcBef>
              <a:spcAft>
                <a:spcPts val="0"/>
              </a:spcAft>
              <a:buClr>
                <a:schemeClr val="dk1"/>
              </a:buClr>
              <a:buSzPts val="1100"/>
              <a:buChar char="•"/>
            </a:pPr>
            <a:r>
              <a:rPr lang="en-GB" sz="1100"/>
              <a:t>Oxen </a:t>
            </a:r>
            <a:endParaRPr sz="1100"/>
          </a:p>
          <a:p>
            <a:pPr marL="177800" lvl="0" indent="-196850" algn="l" rtl="0">
              <a:lnSpc>
                <a:spcPct val="90000"/>
              </a:lnSpc>
              <a:spcBef>
                <a:spcPts val="800"/>
              </a:spcBef>
              <a:spcAft>
                <a:spcPts val="0"/>
              </a:spcAft>
              <a:buClr>
                <a:schemeClr val="dk1"/>
              </a:buClr>
              <a:buSzPts val="1100"/>
              <a:buChar char="•"/>
            </a:pPr>
            <a:r>
              <a:rPr lang="en-GB" sz="1100"/>
              <a:t>Cattle </a:t>
            </a:r>
            <a:endParaRPr sz="1100"/>
          </a:p>
          <a:p>
            <a:pPr marL="177800" lvl="0" indent="-196850" algn="l" rtl="0">
              <a:lnSpc>
                <a:spcPct val="90000"/>
              </a:lnSpc>
              <a:spcBef>
                <a:spcPts val="800"/>
              </a:spcBef>
              <a:spcAft>
                <a:spcPts val="0"/>
              </a:spcAft>
              <a:buClr>
                <a:schemeClr val="dk1"/>
              </a:buClr>
              <a:buSzPts val="1100"/>
              <a:buChar char="•"/>
            </a:pPr>
            <a:r>
              <a:rPr lang="en-GB" sz="1100"/>
              <a:t>Geese</a:t>
            </a:r>
            <a:endParaRPr sz="1100"/>
          </a:p>
          <a:p>
            <a:pPr marL="177800" lvl="0" indent="-196850" algn="l" rtl="0">
              <a:lnSpc>
                <a:spcPct val="90000"/>
              </a:lnSpc>
              <a:spcBef>
                <a:spcPts val="800"/>
              </a:spcBef>
              <a:spcAft>
                <a:spcPts val="0"/>
              </a:spcAft>
              <a:buClr>
                <a:schemeClr val="dk1"/>
              </a:buClr>
              <a:buSzPts val="1100"/>
              <a:buChar char="•"/>
            </a:pPr>
            <a:r>
              <a:rPr lang="en-GB" sz="1100"/>
              <a:t>Ducks</a:t>
            </a:r>
            <a:endParaRPr sz="1100"/>
          </a:p>
          <a:p>
            <a:pPr marL="177800" lvl="0" indent="-196850" algn="l" rtl="0">
              <a:lnSpc>
                <a:spcPct val="90000"/>
              </a:lnSpc>
              <a:spcBef>
                <a:spcPts val="800"/>
              </a:spcBef>
              <a:spcAft>
                <a:spcPts val="0"/>
              </a:spcAft>
              <a:buClr>
                <a:schemeClr val="dk1"/>
              </a:buClr>
              <a:buSzPts val="1100"/>
              <a:buChar char="•"/>
            </a:pPr>
            <a:r>
              <a:rPr lang="en-GB" sz="1100"/>
              <a:t>Pigs </a:t>
            </a:r>
            <a:endParaRPr sz="1100"/>
          </a:p>
          <a:p>
            <a:pPr marL="177800" lvl="0" indent="-196850" algn="l" rtl="0">
              <a:lnSpc>
                <a:spcPct val="90000"/>
              </a:lnSpc>
              <a:spcBef>
                <a:spcPts val="800"/>
              </a:spcBef>
              <a:spcAft>
                <a:spcPts val="0"/>
              </a:spcAft>
              <a:buClr>
                <a:schemeClr val="dk1"/>
              </a:buClr>
              <a:buSzPts val="1100"/>
              <a:buChar char="•"/>
            </a:pPr>
            <a:r>
              <a:rPr lang="en-GB" sz="1100"/>
              <a:t>Goats </a:t>
            </a:r>
            <a:endParaRPr sz="1100"/>
          </a:p>
        </p:txBody>
      </p:sp>
      <p:cxnSp>
        <p:nvCxnSpPr>
          <p:cNvPr id="797" name="Google Shape;797;p110"/>
          <p:cNvCxnSpPr/>
          <p:nvPr/>
        </p:nvCxnSpPr>
        <p:spPr>
          <a:xfrm>
            <a:off x="6097403" y="1059366"/>
            <a:ext cx="0" cy="2743200"/>
          </a:xfrm>
          <a:prstGeom prst="straightConnector1">
            <a:avLst/>
          </a:prstGeom>
          <a:noFill/>
          <a:ln w="12700" cap="flat" cmpd="sng">
            <a:solidFill>
              <a:srgbClr val="7F7F7F"/>
            </a:solidFill>
            <a:prstDash val="solid"/>
            <a:miter lim="800000"/>
            <a:headEnd type="none" w="sm" len="sm"/>
            <a:tailEnd type="none" w="sm" len="sm"/>
          </a:ln>
        </p:spPr>
      </p:cxnSp>
      <p:sp>
        <p:nvSpPr>
          <p:cNvPr id="798" name="Google Shape;798;p110"/>
          <p:cNvSpPr txBox="1">
            <a:spLocks noGrp="1"/>
          </p:cNvSpPr>
          <p:nvPr>
            <p:ph type="body" idx="2"/>
          </p:nvPr>
        </p:nvSpPr>
        <p:spPr>
          <a:xfrm>
            <a:off x="6338700" y="1059377"/>
            <a:ext cx="2398200" cy="3929700"/>
          </a:xfrm>
          <a:prstGeom prst="rect">
            <a:avLst/>
          </a:prstGeom>
          <a:noFill/>
          <a:ln>
            <a:noFill/>
          </a:ln>
        </p:spPr>
        <p:txBody>
          <a:bodyPr spcFirstLastPara="1" wrap="square" lIns="68575" tIns="34275" rIns="68575" bIns="34275" anchor="t" anchorCtr="0">
            <a:noAutofit/>
          </a:bodyPr>
          <a:lstStyle/>
          <a:p>
            <a:pPr marL="177800" lvl="0" indent="-190500" algn="l" rtl="0">
              <a:lnSpc>
                <a:spcPct val="90000"/>
              </a:lnSpc>
              <a:spcBef>
                <a:spcPts val="0"/>
              </a:spcBef>
              <a:spcAft>
                <a:spcPts val="0"/>
              </a:spcAft>
              <a:buClr>
                <a:schemeClr val="dk1"/>
              </a:buClr>
              <a:buSzPts val="1600"/>
              <a:buChar char="•"/>
            </a:pPr>
            <a:r>
              <a:rPr lang="en-GB" sz="1600"/>
              <a:t>Began when the </a:t>
            </a:r>
            <a:r>
              <a:rPr lang="en-GB" sz="1600" b="1"/>
              <a:t>flood</a:t>
            </a:r>
            <a:r>
              <a:rPr lang="en-GB" sz="1600"/>
              <a:t> receded </a:t>
            </a:r>
            <a:endParaRPr sz="1600"/>
          </a:p>
          <a:p>
            <a:pPr marL="177800" lvl="0" indent="-190500" algn="l" rtl="0">
              <a:lnSpc>
                <a:spcPct val="90000"/>
              </a:lnSpc>
              <a:spcBef>
                <a:spcPts val="800"/>
              </a:spcBef>
              <a:spcAft>
                <a:spcPts val="0"/>
              </a:spcAft>
              <a:buClr>
                <a:schemeClr val="dk1"/>
              </a:buClr>
              <a:buSzPts val="1600"/>
              <a:buChar char="•"/>
            </a:pPr>
            <a:r>
              <a:rPr lang="en-GB" sz="1600"/>
              <a:t>Irrigation channels dug between each field </a:t>
            </a:r>
            <a:endParaRPr sz="1600"/>
          </a:p>
          <a:p>
            <a:pPr marL="520700" lvl="1" indent="-190500" algn="l" rtl="0">
              <a:lnSpc>
                <a:spcPct val="90000"/>
              </a:lnSpc>
              <a:spcBef>
                <a:spcPts val="400"/>
              </a:spcBef>
              <a:spcAft>
                <a:spcPts val="0"/>
              </a:spcAft>
              <a:buClr>
                <a:schemeClr val="dk1"/>
              </a:buClr>
              <a:buSzPts val="1600"/>
              <a:buChar char="•"/>
            </a:pPr>
            <a:r>
              <a:rPr lang="en-GB" sz="1600"/>
              <a:t>Directed excess </a:t>
            </a:r>
            <a:r>
              <a:rPr lang="en-GB" sz="1600" b="1"/>
              <a:t>water</a:t>
            </a:r>
            <a:r>
              <a:rPr lang="en-GB" sz="1600"/>
              <a:t> into channels to use when </a:t>
            </a:r>
            <a:r>
              <a:rPr lang="en-GB" sz="1600" b="1"/>
              <a:t>needed</a:t>
            </a:r>
            <a:r>
              <a:rPr lang="en-GB" sz="1600"/>
              <a:t> </a:t>
            </a:r>
            <a:endParaRPr sz="1600"/>
          </a:p>
          <a:p>
            <a:pPr marL="177800" lvl="0" indent="-190500" algn="l" rtl="0">
              <a:lnSpc>
                <a:spcPct val="90000"/>
              </a:lnSpc>
              <a:spcBef>
                <a:spcPts val="800"/>
              </a:spcBef>
              <a:spcAft>
                <a:spcPts val="0"/>
              </a:spcAft>
              <a:buClr>
                <a:schemeClr val="dk1"/>
              </a:buClr>
              <a:buSzPts val="1600"/>
              <a:buChar char="•"/>
            </a:pPr>
            <a:r>
              <a:rPr lang="en-GB" sz="1600" b="1"/>
              <a:t>Tax officials</a:t>
            </a:r>
            <a:r>
              <a:rPr lang="en-GB" sz="1600"/>
              <a:t> came by to collect </a:t>
            </a:r>
            <a:r>
              <a:rPr lang="en-GB" sz="1600" b="1"/>
              <a:t>half</a:t>
            </a:r>
            <a:r>
              <a:rPr lang="en-GB" sz="1600"/>
              <a:t> of what was grown </a:t>
            </a:r>
            <a:endParaRPr sz="1600"/>
          </a:p>
          <a:p>
            <a:pPr marL="177800" lvl="0" indent="-190500" algn="l" rtl="0">
              <a:lnSpc>
                <a:spcPct val="90000"/>
              </a:lnSpc>
              <a:spcBef>
                <a:spcPts val="800"/>
              </a:spcBef>
              <a:spcAft>
                <a:spcPts val="0"/>
              </a:spcAft>
              <a:buClr>
                <a:schemeClr val="dk1"/>
              </a:buClr>
              <a:buSzPts val="1600"/>
              <a:buChar char="•"/>
            </a:pPr>
            <a:r>
              <a:rPr lang="en-GB" sz="1600"/>
              <a:t>Number of </a:t>
            </a:r>
            <a:r>
              <a:rPr lang="en-GB" sz="1600" b="1"/>
              <a:t>animals</a:t>
            </a:r>
            <a:r>
              <a:rPr lang="en-GB" sz="1600"/>
              <a:t> owned was a sign of </a:t>
            </a:r>
            <a:r>
              <a:rPr lang="en-GB" sz="1600" b="1"/>
              <a:t>wealth</a:t>
            </a:r>
            <a:r>
              <a:rPr lang="en-GB" sz="1600"/>
              <a:t> </a:t>
            </a:r>
            <a:endParaRPr sz="1600"/>
          </a:p>
          <a:p>
            <a:pPr marL="177800" lvl="0" indent="-190500" algn="l" rtl="0">
              <a:lnSpc>
                <a:spcPct val="90000"/>
              </a:lnSpc>
              <a:spcBef>
                <a:spcPts val="800"/>
              </a:spcBef>
              <a:spcAft>
                <a:spcPts val="0"/>
              </a:spcAft>
              <a:buClr>
                <a:schemeClr val="dk1"/>
              </a:buClr>
              <a:buSzPts val="1600"/>
              <a:buChar char="•"/>
            </a:pPr>
            <a:r>
              <a:rPr lang="en-GB" sz="1600"/>
              <a:t>Fertile </a:t>
            </a:r>
            <a:r>
              <a:rPr lang="en-GB" sz="1600" b="1"/>
              <a:t>farmland</a:t>
            </a:r>
            <a:r>
              <a:rPr lang="en-GB" sz="1600"/>
              <a:t> allowed for </a:t>
            </a:r>
            <a:r>
              <a:rPr lang="en-GB" sz="1600" b="1"/>
              <a:t>trade</a:t>
            </a:r>
            <a:r>
              <a:rPr lang="en-GB" sz="1600"/>
              <a:t> </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Timeline Activity </a:t>
            </a:r>
            <a:endParaRPr/>
          </a:p>
        </p:txBody>
      </p:sp>
      <p:sp>
        <p:nvSpPr>
          <p:cNvPr id="546" name="Google Shape;546;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Analyze “Source 1: Timeline showing the main dates and periods in the chronology of ancient Egypt” </a:t>
            </a:r>
            <a:endParaRPr/>
          </a:p>
          <a:p>
            <a:pPr marL="0" lvl="0" indent="0" algn="l" rtl="0">
              <a:spcBef>
                <a:spcPts val="1600"/>
              </a:spcBef>
              <a:spcAft>
                <a:spcPts val="1600"/>
              </a:spcAft>
              <a:buNone/>
            </a:pPr>
            <a:r>
              <a:rPr lang="en-GB"/>
              <a:t>Complete the</a:t>
            </a:r>
            <a:r>
              <a:rPr lang="en-GB" u="sng">
                <a:solidFill>
                  <a:schemeClr val="hlink"/>
                </a:solidFill>
                <a:hlinkClick r:id="rId3"/>
              </a:rPr>
              <a:t> worksheet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2"/>
        <p:cNvGrpSpPr/>
        <p:nvPr/>
      </p:nvGrpSpPr>
      <p:grpSpPr>
        <a:xfrm>
          <a:off x="0" y="0"/>
          <a:ext cx="0" cy="0"/>
          <a:chOff x="0" y="0"/>
          <a:chExt cx="0" cy="0"/>
        </a:xfrm>
      </p:grpSpPr>
      <p:sp>
        <p:nvSpPr>
          <p:cNvPr id="803" name="Google Shape;803;p111"/>
          <p:cNvSpPr/>
          <p:nvPr/>
        </p:nvSpPr>
        <p:spPr>
          <a:xfrm>
            <a:off x="0" y="0"/>
            <a:ext cx="3044400" cy="5143500"/>
          </a:xfrm>
          <a:prstGeom prst="rect">
            <a:avLst/>
          </a:prstGeom>
          <a:solidFill>
            <a:srgbClr val="404040"/>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chemeClr val="lt1"/>
              </a:buClr>
              <a:buSzPts val="1400"/>
              <a:buFont typeface="Calibri"/>
              <a:buNone/>
            </a:pPr>
            <a:endParaRPr sz="1400" b="0" i="0" u="none" strike="noStrike" cap="none">
              <a:solidFill>
                <a:srgbClr val="FFFFFF"/>
              </a:solidFill>
              <a:latin typeface="Calibri"/>
              <a:ea typeface="Calibri"/>
              <a:cs typeface="Calibri"/>
              <a:sym typeface="Calibri"/>
            </a:endParaRPr>
          </a:p>
        </p:txBody>
      </p:sp>
      <p:sp>
        <p:nvSpPr>
          <p:cNvPr id="804" name="Google Shape;804;p111"/>
          <p:cNvSpPr txBox="1">
            <a:spLocks noGrp="1"/>
          </p:cNvSpPr>
          <p:nvPr>
            <p:ph type="title"/>
          </p:nvPr>
        </p:nvSpPr>
        <p:spPr>
          <a:xfrm>
            <a:off x="628650" y="1059366"/>
            <a:ext cx="2174400" cy="32727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FFFFFF"/>
              </a:buClr>
              <a:buSzPts val="3000"/>
              <a:buFont typeface="Calibri"/>
              <a:buNone/>
            </a:pPr>
            <a:r>
              <a:rPr lang="en-GB" sz="3000">
                <a:solidFill>
                  <a:srgbClr val="FFFFFF"/>
                </a:solidFill>
              </a:rPr>
              <a:t>Work in towns:</a:t>
            </a:r>
            <a:endParaRPr sz="3000">
              <a:solidFill>
                <a:srgbClr val="FFFFFF"/>
              </a:solidFill>
            </a:endParaRPr>
          </a:p>
        </p:txBody>
      </p:sp>
      <p:sp>
        <p:nvSpPr>
          <p:cNvPr id="805" name="Google Shape;805;p111"/>
          <p:cNvSpPr txBox="1">
            <a:spLocks noGrp="1"/>
          </p:cNvSpPr>
          <p:nvPr>
            <p:ph type="body" idx="1"/>
          </p:nvPr>
        </p:nvSpPr>
        <p:spPr>
          <a:xfrm>
            <a:off x="3285650" y="1059377"/>
            <a:ext cx="2570400" cy="3872400"/>
          </a:xfrm>
          <a:prstGeom prst="rect">
            <a:avLst/>
          </a:prstGeom>
          <a:noFill/>
          <a:ln>
            <a:noFill/>
          </a:ln>
        </p:spPr>
        <p:txBody>
          <a:bodyPr spcFirstLastPara="1" wrap="square" lIns="68575" tIns="34275" rIns="68575" bIns="34275" anchor="t" anchorCtr="0">
            <a:noAutofit/>
          </a:bodyPr>
          <a:lstStyle/>
          <a:p>
            <a:pPr marL="177800" lvl="0" indent="-177800" algn="l" rtl="0">
              <a:lnSpc>
                <a:spcPct val="90000"/>
              </a:lnSpc>
              <a:spcBef>
                <a:spcPts val="0"/>
              </a:spcBef>
              <a:spcAft>
                <a:spcPts val="0"/>
              </a:spcAft>
              <a:buClr>
                <a:schemeClr val="dk1"/>
              </a:buClr>
              <a:buSzPts val="1000"/>
              <a:buChar char="•"/>
            </a:pPr>
            <a:r>
              <a:rPr lang="en-GB" sz="1000"/>
              <a:t>Brewers </a:t>
            </a:r>
            <a:endParaRPr/>
          </a:p>
          <a:p>
            <a:pPr marL="177800" lvl="0" indent="-190500" algn="l" rtl="0">
              <a:lnSpc>
                <a:spcPct val="90000"/>
              </a:lnSpc>
              <a:spcBef>
                <a:spcPts val="800"/>
              </a:spcBef>
              <a:spcAft>
                <a:spcPts val="0"/>
              </a:spcAft>
              <a:buClr>
                <a:schemeClr val="dk1"/>
              </a:buClr>
              <a:buSzPts val="1200"/>
              <a:buChar char="•"/>
            </a:pPr>
            <a:r>
              <a:rPr lang="en-GB" sz="1200"/>
              <a:t>Builders</a:t>
            </a:r>
            <a:endParaRPr sz="1200"/>
          </a:p>
          <a:p>
            <a:pPr marL="177800" lvl="0" indent="-190500" algn="l" rtl="0">
              <a:lnSpc>
                <a:spcPct val="90000"/>
              </a:lnSpc>
              <a:spcBef>
                <a:spcPts val="800"/>
              </a:spcBef>
              <a:spcAft>
                <a:spcPts val="0"/>
              </a:spcAft>
              <a:buClr>
                <a:schemeClr val="dk1"/>
              </a:buClr>
              <a:buSzPts val="1200"/>
              <a:buChar char="•"/>
            </a:pPr>
            <a:r>
              <a:rPr lang="en-GB" sz="1200"/>
              <a:t>Coppersmiths </a:t>
            </a:r>
            <a:endParaRPr sz="1200"/>
          </a:p>
          <a:p>
            <a:pPr marL="177800" lvl="0" indent="-190500" algn="l" rtl="0">
              <a:lnSpc>
                <a:spcPct val="90000"/>
              </a:lnSpc>
              <a:spcBef>
                <a:spcPts val="800"/>
              </a:spcBef>
              <a:spcAft>
                <a:spcPts val="0"/>
              </a:spcAft>
              <a:buClr>
                <a:schemeClr val="dk1"/>
              </a:buClr>
              <a:buSzPts val="1200"/>
              <a:buChar char="•"/>
            </a:pPr>
            <a:r>
              <a:rPr lang="en-GB" sz="1200"/>
              <a:t>Doctors </a:t>
            </a:r>
            <a:endParaRPr sz="1200"/>
          </a:p>
          <a:p>
            <a:pPr marL="177800" lvl="0" indent="-190500" algn="l" rtl="0">
              <a:lnSpc>
                <a:spcPct val="90000"/>
              </a:lnSpc>
              <a:spcBef>
                <a:spcPts val="800"/>
              </a:spcBef>
              <a:spcAft>
                <a:spcPts val="0"/>
              </a:spcAft>
              <a:buClr>
                <a:schemeClr val="dk1"/>
              </a:buClr>
              <a:buSzPts val="1200"/>
              <a:buChar char="•"/>
            </a:pPr>
            <a:r>
              <a:rPr lang="en-GB" sz="1200"/>
              <a:t>Goldsmiths </a:t>
            </a:r>
            <a:endParaRPr sz="1200"/>
          </a:p>
          <a:p>
            <a:pPr marL="177800" lvl="0" indent="-190500" algn="l" rtl="0">
              <a:lnSpc>
                <a:spcPct val="90000"/>
              </a:lnSpc>
              <a:spcBef>
                <a:spcPts val="800"/>
              </a:spcBef>
              <a:spcAft>
                <a:spcPts val="0"/>
              </a:spcAft>
              <a:buClr>
                <a:schemeClr val="dk1"/>
              </a:buClr>
              <a:buSzPts val="1200"/>
              <a:buChar char="•"/>
            </a:pPr>
            <a:r>
              <a:rPr lang="en-GB" sz="1200"/>
              <a:t>Jewelers </a:t>
            </a:r>
            <a:endParaRPr sz="1200"/>
          </a:p>
          <a:p>
            <a:pPr marL="177800" lvl="0" indent="-190500" algn="l" rtl="0">
              <a:lnSpc>
                <a:spcPct val="90000"/>
              </a:lnSpc>
              <a:spcBef>
                <a:spcPts val="800"/>
              </a:spcBef>
              <a:spcAft>
                <a:spcPts val="0"/>
              </a:spcAft>
              <a:buClr>
                <a:schemeClr val="dk1"/>
              </a:buClr>
              <a:buSzPts val="1200"/>
              <a:buChar char="•"/>
            </a:pPr>
            <a:r>
              <a:rPr lang="en-GB" sz="1200"/>
              <a:t>Metalworkers</a:t>
            </a:r>
            <a:endParaRPr sz="1200"/>
          </a:p>
          <a:p>
            <a:pPr marL="177800" lvl="0" indent="-190500" algn="l" rtl="0">
              <a:lnSpc>
                <a:spcPct val="90000"/>
              </a:lnSpc>
              <a:spcBef>
                <a:spcPts val="800"/>
              </a:spcBef>
              <a:spcAft>
                <a:spcPts val="0"/>
              </a:spcAft>
              <a:buClr>
                <a:schemeClr val="dk1"/>
              </a:buClr>
              <a:buSzPts val="1200"/>
              <a:buChar char="•"/>
            </a:pPr>
            <a:r>
              <a:rPr lang="en-GB" sz="1200"/>
              <a:t>Paper makers </a:t>
            </a:r>
            <a:endParaRPr sz="1200"/>
          </a:p>
          <a:p>
            <a:pPr marL="177800" lvl="0" indent="-190500" algn="l" rtl="0">
              <a:lnSpc>
                <a:spcPct val="90000"/>
              </a:lnSpc>
              <a:spcBef>
                <a:spcPts val="800"/>
              </a:spcBef>
              <a:spcAft>
                <a:spcPts val="0"/>
              </a:spcAft>
              <a:buClr>
                <a:schemeClr val="dk1"/>
              </a:buClr>
              <a:buSzPts val="1200"/>
              <a:buChar char="•"/>
            </a:pPr>
            <a:r>
              <a:rPr lang="en-GB" sz="1200"/>
              <a:t>Potters </a:t>
            </a:r>
            <a:endParaRPr sz="1200"/>
          </a:p>
          <a:p>
            <a:pPr marL="177800" lvl="0" indent="-190500" algn="l" rtl="0">
              <a:lnSpc>
                <a:spcPct val="90000"/>
              </a:lnSpc>
              <a:spcBef>
                <a:spcPts val="800"/>
              </a:spcBef>
              <a:spcAft>
                <a:spcPts val="0"/>
              </a:spcAft>
              <a:buClr>
                <a:schemeClr val="dk1"/>
              </a:buClr>
              <a:buSzPts val="1200"/>
              <a:buChar char="•"/>
            </a:pPr>
            <a:r>
              <a:rPr lang="en-GB" sz="1200"/>
              <a:t>Sandal makers </a:t>
            </a:r>
            <a:endParaRPr sz="1200"/>
          </a:p>
          <a:p>
            <a:pPr marL="177800" lvl="0" indent="-190500" algn="l" rtl="0">
              <a:lnSpc>
                <a:spcPct val="90000"/>
              </a:lnSpc>
              <a:spcBef>
                <a:spcPts val="800"/>
              </a:spcBef>
              <a:spcAft>
                <a:spcPts val="0"/>
              </a:spcAft>
              <a:buClr>
                <a:schemeClr val="dk1"/>
              </a:buClr>
              <a:buSzPts val="1200"/>
              <a:buChar char="•"/>
            </a:pPr>
            <a:r>
              <a:rPr lang="en-GB" sz="1200"/>
              <a:t>Stonemasons </a:t>
            </a:r>
            <a:endParaRPr sz="1200"/>
          </a:p>
          <a:p>
            <a:pPr marL="177800" lvl="0" indent="-190500" algn="l" rtl="0">
              <a:lnSpc>
                <a:spcPct val="90000"/>
              </a:lnSpc>
              <a:spcBef>
                <a:spcPts val="800"/>
              </a:spcBef>
              <a:spcAft>
                <a:spcPts val="0"/>
              </a:spcAft>
              <a:buClr>
                <a:schemeClr val="dk1"/>
              </a:buClr>
              <a:buSzPts val="1200"/>
              <a:buChar char="•"/>
            </a:pPr>
            <a:r>
              <a:rPr lang="en-GB" sz="1200"/>
              <a:t>Weavers </a:t>
            </a:r>
            <a:endParaRPr sz="1200"/>
          </a:p>
          <a:p>
            <a:pPr marL="177800" lvl="0" indent="-190500" algn="l" rtl="0">
              <a:lnSpc>
                <a:spcPct val="90000"/>
              </a:lnSpc>
              <a:spcBef>
                <a:spcPts val="800"/>
              </a:spcBef>
              <a:spcAft>
                <a:spcPts val="0"/>
              </a:spcAft>
              <a:buClr>
                <a:schemeClr val="dk1"/>
              </a:buClr>
              <a:buSzPts val="1200"/>
              <a:buChar char="•"/>
            </a:pPr>
            <a:r>
              <a:rPr lang="en-GB" sz="1200"/>
              <a:t>Wig makers </a:t>
            </a:r>
            <a:endParaRPr sz="1200"/>
          </a:p>
          <a:p>
            <a:pPr marL="177800" lvl="0" indent="-190500" algn="l" rtl="0">
              <a:lnSpc>
                <a:spcPct val="90000"/>
              </a:lnSpc>
              <a:spcBef>
                <a:spcPts val="800"/>
              </a:spcBef>
              <a:spcAft>
                <a:spcPts val="0"/>
              </a:spcAft>
              <a:buClr>
                <a:schemeClr val="dk1"/>
              </a:buClr>
              <a:buSzPts val="1200"/>
              <a:buChar char="•"/>
            </a:pPr>
            <a:r>
              <a:rPr lang="en-GB" sz="1200"/>
              <a:t>Woodworkers </a:t>
            </a:r>
            <a:endParaRPr sz="1200"/>
          </a:p>
          <a:p>
            <a:pPr marL="177800" lvl="0" indent="-114300" algn="l" rtl="0">
              <a:lnSpc>
                <a:spcPct val="90000"/>
              </a:lnSpc>
              <a:spcBef>
                <a:spcPts val="800"/>
              </a:spcBef>
              <a:spcAft>
                <a:spcPts val="0"/>
              </a:spcAft>
              <a:buClr>
                <a:schemeClr val="dk1"/>
              </a:buClr>
              <a:buSzPts val="1000"/>
              <a:buNone/>
            </a:pPr>
            <a:endParaRPr sz="1000"/>
          </a:p>
        </p:txBody>
      </p:sp>
      <p:cxnSp>
        <p:nvCxnSpPr>
          <p:cNvPr id="806" name="Google Shape;806;p111"/>
          <p:cNvCxnSpPr/>
          <p:nvPr/>
        </p:nvCxnSpPr>
        <p:spPr>
          <a:xfrm>
            <a:off x="6097403" y="1059366"/>
            <a:ext cx="0" cy="2743200"/>
          </a:xfrm>
          <a:prstGeom prst="straightConnector1">
            <a:avLst/>
          </a:prstGeom>
          <a:noFill/>
          <a:ln w="12700" cap="flat" cmpd="sng">
            <a:solidFill>
              <a:srgbClr val="7F7F7F"/>
            </a:solidFill>
            <a:prstDash val="solid"/>
            <a:miter lim="800000"/>
            <a:headEnd type="none" w="sm" len="sm"/>
            <a:tailEnd type="none" w="sm" len="sm"/>
          </a:ln>
        </p:spPr>
      </p:cxnSp>
      <p:sp>
        <p:nvSpPr>
          <p:cNvPr id="807" name="Google Shape;807;p111"/>
          <p:cNvSpPr txBox="1">
            <a:spLocks noGrp="1"/>
          </p:cNvSpPr>
          <p:nvPr>
            <p:ph type="body" idx="2"/>
          </p:nvPr>
        </p:nvSpPr>
        <p:spPr>
          <a:xfrm>
            <a:off x="6338750" y="793876"/>
            <a:ext cx="2398200" cy="3803700"/>
          </a:xfrm>
          <a:prstGeom prst="rect">
            <a:avLst/>
          </a:prstGeom>
          <a:noFill/>
          <a:ln>
            <a:noFill/>
          </a:ln>
        </p:spPr>
        <p:txBody>
          <a:bodyPr spcFirstLastPara="1" wrap="square" lIns="68575" tIns="34275" rIns="68575" bIns="34275" anchor="t" anchorCtr="0">
            <a:noAutofit/>
          </a:bodyPr>
          <a:lstStyle/>
          <a:p>
            <a:pPr marL="177800" lvl="0" indent="-184150" algn="l" rtl="0">
              <a:lnSpc>
                <a:spcPct val="90000"/>
              </a:lnSpc>
              <a:spcBef>
                <a:spcPts val="0"/>
              </a:spcBef>
              <a:spcAft>
                <a:spcPts val="0"/>
              </a:spcAft>
              <a:buClr>
                <a:schemeClr val="dk1"/>
              </a:buClr>
              <a:buSzPts val="1700"/>
              <a:buChar char="•"/>
            </a:pPr>
            <a:r>
              <a:rPr lang="en-GB" sz="1700" b="1"/>
              <a:t>Women</a:t>
            </a:r>
            <a:r>
              <a:rPr lang="en-GB" sz="1700"/>
              <a:t> worked mainly as stallholders in the </a:t>
            </a:r>
            <a:r>
              <a:rPr lang="en-GB" sz="1700" b="1"/>
              <a:t>marketplace</a:t>
            </a:r>
            <a:r>
              <a:rPr lang="en-GB" sz="1700"/>
              <a:t> </a:t>
            </a:r>
            <a:endParaRPr sz="1700"/>
          </a:p>
          <a:p>
            <a:pPr marL="177800" lvl="0" indent="-184150" algn="l" rtl="0">
              <a:lnSpc>
                <a:spcPct val="90000"/>
              </a:lnSpc>
              <a:spcBef>
                <a:spcPts val="800"/>
              </a:spcBef>
              <a:spcAft>
                <a:spcPts val="0"/>
              </a:spcAft>
              <a:buClr>
                <a:schemeClr val="dk1"/>
              </a:buClr>
              <a:buSzPts val="1700"/>
              <a:buChar char="•"/>
            </a:pPr>
            <a:r>
              <a:rPr lang="en-GB" sz="1700"/>
              <a:t>Some people worked in the pharaoh’s </a:t>
            </a:r>
            <a:r>
              <a:rPr lang="en-GB" sz="1700" b="1"/>
              <a:t>palace</a:t>
            </a:r>
            <a:r>
              <a:rPr lang="en-GB" sz="1700"/>
              <a:t> workshop or offices or one of his huge </a:t>
            </a:r>
            <a:r>
              <a:rPr lang="en-GB" sz="1700" b="1"/>
              <a:t>building sites</a:t>
            </a:r>
            <a:endParaRPr sz="1700" b="1"/>
          </a:p>
          <a:p>
            <a:pPr marL="177800" lvl="0" indent="-184150" algn="l" rtl="0">
              <a:lnSpc>
                <a:spcPct val="90000"/>
              </a:lnSpc>
              <a:spcBef>
                <a:spcPts val="800"/>
              </a:spcBef>
              <a:spcAft>
                <a:spcPts val="0"/>
              </a:spcAft>
              <a:buClr>
                <a:schemeClr val="dk1"/>
              </a:buClr>
              <a:buSzPts val="1700"/>
              <a:buChar char="•"/>
            </a:pPr>
            <a:r>
              <a:rPr lang="en-GB" sz="1700"/>
              <a:t>Others worked outdoors, in </a:t>
            </a:r>
            <a:r>
              <a:rPr lang="en-GB" sz="1700" b="1"/>
              <a:t>local</a:t>
            </a:r>
            <a:r>
              <a:rPr lang="en-GB" sz="1700"/>
              <a:t> workshops, or in their own </a:t>
            </a:r>
            <a:r>
              <a:rPr lang="en-GB" sz="1700" b="1"/>
              <a:t>homes</a:t>
            </a:r>
            <a:r>
              <a:rPr lang="en-GB" sz="1700"/>
              <a:t> </a:t>
            </a:r>
            <a:endParaRPr sz="1700"/>
          </a:p>
          <a:p>
            <a:pPr marL="177800" lvl="0" indent="-184150" algn="l" rtl="0">
              <a:lnSpc>
                <a:spcPct val="90000"/>
              </a:lnSpc>
              <a:spcBef>
                <a:spcPts val="800"/>
              </a:spcBef>
              <a:spcAft>
                <a:spcPts val="0"/>
              </a:spcAft>
              <a:buClr>
                <a:schemeClr val="dk1"/>
              </a:buClr>
              <a:buSzPts val="1700"/>
              <a:buChar char="•"/>
            </a:pPr>
            <a:r>
              <a:rPr lang="en-GB" sz="1700" b="1"/>
              <a:t>Scribes</a:t>
            </a:r>
            <a:r>
              <a:rPr lang="en-GB" sz="1700"/>
              <a:t> were a highly sought after job but only available to those who were </a:t>
            </a:r>
            <a:r>
              <a:rPr lang="en-GB" sz="1700" b="1"/>
              <a:t>sons</a:t>
            </a:r>
            <a:r>
              <a:rPr lang="en-GB" sz="1700"/>
              <a:t> of scribes </a:t>
            </a:r>
            <a:endParaRPr sz="1700"/>
          </a:p>
          <a:p>
            <a:pPr marL="0" lvl="0" indent="0" algn="l" rtl="0">
              <a:lnSpc>
                <a:spcPct val="90000"/>
              </a:lnSpc>
              <a:spcBef>
                <a:spcPts val="800"/>
              </a:spcBef>
              <a:spcAft>
                <a:spcPts val="0"/>
              </a:spcAft>
              <a:buClr>
                <a:schemeClr val="dk1"/>
              </a:buClr>
              <a:buSzPts val="1500"/>
              <a:buNone/>
            </a:pPr>
            <a:endParaRPr sz="1500"/>
          </a:p>
          <a:p>
            <a:pPr marL="0" lvl="0" indent="0" algn="l" rtl="0">
              <a:lnSpc>
                <a:spcPct val="90000"/>
              </a:lnSpc>
              <a:spcBef>
                <a:spcPts val="800"/>
              </a:spcBef>
              <a:spcAft>
                <a:spcPts val="0"/>
              </a:spcAft>
              <a:buClr>
                <a:schemeClr val="dk1"/>
              </a:buClr>
              <a:buSzPts val="1500"/>
              <a:buNone/>
            </a:pPr>
            <a:endParaRPr sz="15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1"/>
        <p:cNvGrpSpPr/>
        <p:nvPr/>
      </p:nvGrpSpPr>
      <p:grpSpPr>
        <a:xfrm>
          <a:off x="0" y="0"/>
          <a:ext cx="0" cy="0"/>
          <a:chOff x="0" y="0"/>
          <a:chExt cx="0" cy="0"/>
        </a:xfrm>
      </p:grpSpPr>
      <p:sp>
        <p:nvSpPr>
          <p:cNvPr id="812" name="Google Shape;812;p112"/>
          <p:cNvSpPr/>
          <p:nvPr/>
        </p:nvSpPr>
        <p:spPr>
          <a:xfrm>
            <a:off x="4440323" y="0"/>
            <a:ext cx="4703700" cy="5143500"/>
          </a:xfrm>
          <a:prstGeom prst="rect">
            <a:avLst/>
          </a:prstGeom>
          <a:gradFill>
            <a:gsLst>
              <a:gs pos="0">
                <a:srgbClr val="4472C3">
                  <a:alpha val="81960"/>
                </a:srgbClr>
              </a:gs>
              <a:gs pos="25000">
                <a:srgbClr val="4472C4">
                  <a:alpha val="60000"/>
                </a:srgbClr>
              </a:gs>
              <a:gs pos="94000">
                <a:srgbClr val="AEABAB"/>
              </a:gs>
              <a:gs pos="100000">
                <a:srgbClr val="AEABAB"/>
              </a:gs>
            </a:gsLst>
            <a:lin ang="4199895"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813" name="Google Shape;813;p112"/>
          <p:cNvPicPr preferRelativeResize="0"/>
          <p:nvPr/>
        </p:nvPicPr>
        <p:blipFill rotWithShape="1">
          <a:blip r:embed="rId3">
            <a:alphaModFix/>
          </a:blip>
          <a:srcRect/>
          <a:stretch/>
        </p:blipFill>
        <p:spPr>
          <a:xfrm flipH="1">
            <a:off x="0" y="0"/>
            <a:ext cx="9144000" cy="5143500"/>
          </a:xfrm>
          <a:prstGeom prst="rect">
            <a:avLst/>
          </a:prstGeom>
          <a:noFill/>
          <a:ln>
            <a:noFill/>
          </a:ln>
        </p:spPr>
      </p:pic>
      <p:sp>
        <p:nvSpPr>
          <p:cNvPr id="814" name="Google Shape;814;p112"/>
          <p:cNvSpPr txBox="1">
            <a:spLocks noGrp="1"/>
          </p:cNvSpPr>
          <p:nvPr>
            <p:ph type="title"/>
          </p:nvPr>
        </p:nvSpPr>
        <p:spPr>
          <a:xfrm>
            <a:off x="567448" y="278084"/>
            <a:ext cx="3602700" cy="9837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rgbClr val="000000"/>
              </a:buClr>
              <a:buSzPts val="3300"/>
              <a:buFont typeface="Calibri"/>
              <a:buNone/>
            </a:pPr>
            <a:r>
              <a:rPr lang="en-GB">
                <a:solidFill>
                  <a:srgbClr val="000000"/>
                </a:solidFill>
              </a:rPr>
              <a:t>Artists and sculptors </a:t>
            </a:r>
            <a:endParaRPr>
              <a:solidFill>
                <a:srgbClr val="000000"/>
              </a:solidFill>
            </a:endParaRPr>
          </a:p>
        </p:txBody>
      </p:sp>
      <p:sp>
        <p:nvSpPr>
          <p:cNvPr id="815" name="Google Shape;815;p112"/>
          <p:cNvSpPr txBox="1">
            <a:spLocks noGrp="1"/>
          </p:cNvSpPr>
          <p:nvPr>
            <p:ph type="body" idx="1"/>
          </p:nvPr>
        </p:nvSpPr>
        <p:spPr>
          <a:xfrm>
            <a:off x="603748" y="1704107"/>
            <a:ext cx="3530100" cy="2841600"/>
          </a:xfrm>
          <a:prstGeom prst="rect">
            <a:avLst/>
          </a:prstGeom>
          <a:noFill/>
          <a:ln>
            <a:noFill/>
          </a:ln>
        </p:spPr>
        <p:txBody>
          <a:bodyPr spcFirstLastPara="1" wrap="square" lIns="68575" tIns="34275" rIns="68575" bIns="34275" anchor="ctr" anchorCtr="0">
            <a:noAutofit/>
          </a:bodyPr>
          <a:lstStyle/>
          <a:p>
            <a:pPr marL="177800" lvl="0" indent="-209550" algn="l" rtl="0">
              <a:lnSpc>
                <a:spcPct val="90000"/>
              </a:lnSpc>
              <a:spcBef>
                <a:spcPts val="0"/>
              </a:spcBef>
              <a:spcAft>
                <a:spcPts val="0"/>
              </a:spcAft>
              <a:buClr>
                <a:srgbClr val="000000"/>
              </a:buClr>
              <a:buSzPts val="2100"/>
              <a:buChar char="•"/>
            </a:pPr>
            <a:r>
              <a:rPr lang="en-GB">
                <a:solidFill>
                  <a:srgbClr val="000000"/>
                </a:solidFill>
              </a:rPr>
              <a:t>Main features of Egyptian art: </a:t>
            </a:r>
            <a:endParaRPr/>
          </a:p>
          <a:p>
            <a:pPr marL="520700" lvl="1" indent="-209550" algn="l" rtl="0">
              <a:lnSpc>
                <a:spcPct val="90000"/>
              </a:lnSpc>
              <a:spcBef>
                <a:spcPts val="400"/>
              </a:spcBef>
              <a:spcAft>
                <a:spcPts val="0"/>
              </a:spcAft>
              <a:buClr>
                <a:srgbClr val="000000"/>
              </a:buClr>
              <a:buSzPts val="2100"/>
              <a:buChar char="•"/>
            </a:pPr>
            <a:r>
              <a:rPr lang="en-GB" sz="2100">
                <a:solidFill>
                  <a:srgbClr val="000000"/>
                </a:solidFill>
              </a:rPr>
              <a:t>Most important people were the largest </a:t>
            </a:r>
            <a:endParaRPr sz="2100"/>
          </a:p>
          <a:p>
            <a:pPr marL="520700" lvl="1" indent="-209550" algn="l" rtl="0">
              <a:lnSpc>
                <a:spcPct val="90000"/>
              </a:lnSpc>
              <a:spcBef>
                <a:spcPts val="400"/>
              </a:spcBef>
              <a:spcAft>
                <a:spcPts val="0"/>
              </a:spcAft>
              <a:buClr>
                <a:srgbClr val="000000"/>
              </a:buClr>
              <a:buSzPts val="2100"/>
              <a:buChar char="•"/>
            </a:pPr>
            <a:r>
              <a:rPr lang="en-GB" sz="2100">
                <a:solidFill>
                  <a:srgbClr val="000000"/>
                </a:solidFill>
              </a:rPr>
              <a:t>Bodies with eyes and upper body facing the front </a:t>
            </a:r>
            <a:endParaRPr sz="2100"/>
          </a:p>
          <a:p>
            <a:pPr marL="520700" lvl="1" indent="-209550" algn="l" rtl="0">
              <a:lnSpc>
                <a:spcPct val="90000"/>
              </a:lnSpc>
              <a:spcBef>
                <a:spcPts val="400"/>
              </a:spcBef>
              <a:spcAft>
                <a:spcPts val="0"/>
              </a:spcAft>
              <a:buClr>
                <a:srgbClr val="000000"/>
              </a:buClr>
              <a:buSzPts val="2100"/>
              <a:buChar char="•"/>
            </a:pPr>
            <a:r>
              <a:rPr lang="en-GB" sz="2100">
                <a:solidFill>
                  <a:srgbClr val="000000"/>
                </a:solidFill>
              </a:rPr>
              <a:t>Showing the head, arms, and lower body side on </a:t>
            </a:r>
            <a:endParaRPr sz="2100"/>
          </a:p>
          <a:p>
            <a:pPr marL="520700" lvl="1" indent="-209550" algn="l" rtl="0">
              <a:lnSpc>
                <a:spcPct val="90000"/>
              </a:lnSpc>
              <a:spcBef>
                <a:spcPts val="400"/>
              </a:spcBef>
              <a:spcAft>
                <a:spcPts val="0"/>
              </a:spcAft>
              <a:buClr>
                <a:srgbClr val="000000"/>
              </a:buClr>
              <a:buSzPts val="2100"/>
              <a:buChar char="•"/>
            </a:pPr>
            <a:r>
              <a:rPr lang="en-GB" sz="2100">
                <a:solidFill>
                  <a:srgbClr val="000000"/>
                </a:solidFill>
              </a:rPr>
              <a:t>Left leg in front of the right </a:t>
            </a:r>
            <a:endParaRPr sz="2100">
              <a:solidFill>
                <a:srgbClr val="000000"/>
              </a:solidFill>
            </a:endParaRPr>
          </a:p>
        </p:txBody>
      </p:sp>
      <p:sp>
        <p:nvSpPr>
          <p:cNvPr id="816" name="Google Shape;816;p112"/>
          <p:cNvSpPr/>
          <p:nvPr/>
        </p:nvSpPr>
        <p:spPr>
          <a:xfrm flipH="1">
            <a:off x="5035436" y="442976"/>
            <a:ext cx="4108564" cy="4707631"/>
          </a:xfrm>
          <a:custGeom>
            <a:avLst/>
            <a:gdLst/>
            <a:ahLst/>
            <a:cxnLst/>
            <a:rect l="l" t="t" r="r" b="b"/>
            <a:pathLst>
              <a:path w="5478085" h="6276841" extrusionOk="0">
                <a:moveTo>
                  <a:pt x="2178155" y="0"/>
                </a:moveTo>
                <a:cubicBezTo>
                  <a:pt x="4000656" y="0"/>
                  <a:pt x="5478085" y="1477429"/>
                  <a:pt x="5478085" y="3299930"/>
                </a:cubicBezTo>
                <a:cubicBezTo>
                  <a:pt x="5478085" y="4552900"/>
                  <a:pt x="4779769" y="5642769"/>
                  <a:pt x="3751098" y="6201577"/>
                </a:cubicBezTo>
                <a:lnTo>
                  <a:pt x="3594858" y="6276841"/>
                </a:lnTo>
                <a:lnTo>
                  <a:pt x="761453" y="6276841"/>
                </a:lnTo>
                <a:lnTo>
                  <a:pt x="605213" y="6201577"/>
                </a:lnTo>
                <a:cubicBezTo>
                  <a:pt x="418182" y="6099975"/>
                  <a:pt x="242071" y="5980818"/>
                  <a:pt x="79093" y="5846317"/>
                </a:cubicBezTo>
                <a:lnTo>
                  <a:pt x="0" y="5774432"/>
                </a:lnTo>
                <a:lnTo>
                  <a:pt x="0" y="825429"/>
                </a:lnTo>
                <a:lnTo>
                  <a:pt x="79093" y="753544"/>
                </a:lnTo>
                <a:cubicBezTo>
                  <a:pt x="649516" y="282789"/>
                  <a:pt x="1380811" y="0"/>
                  <a:pt x="2178155" y="0"/>
                </a:cubicBezTo>
                <a:close/>
              </a:path>
            </a:pathLst>
          </a:custGeom>
          <a:solidFill>
            <a:srgbClr val="FFFFFF"/>
          </a:solidFill>
          <a:ln w="12700" cap="flat" cmpd="sng">
            <a:solidFill>
              <a:srgbClr val="B3C6E7"/>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pic>
        <p:nvPicPr>
          <p:cNvPr id="817" name="Google Shape;817;p112" descr="Offering to Isis – Isiopolis"/>
          <p:cNvPicPr preferRelativeResize="0"/>
          <p:nvPr/>
        </p:nvPicPr>
        <p:blipFill rotWithShape="1">
          <a:blip r:embed="rId4">
            <a:alphaModFix/>
          </a:blip>
          <a:srcRect l="3166" r="27093"/>
          <a:stretch/>
        </p:blipFill>
        <p:spPr>
          <a:xfrm>
            <a:off x="5169988" y="577528"/>
            <a:ext cx="3974012" cy="4573079"/>
          </a:xfrm>
          <a:custGeom>
            <a:avLst/>
            <a:gdLst/>
            <a:ahLst/>
            <a:cxnLst/>
            <a:rect l="l" t="t" r="r" b="b"/>
            <a:pathLst>
              <a:path w="5298683" h="6097438" extrusionOk="0">
                <a:moveTo>
                  <a:pt x="3120528" y="0"/>
                </a:moveTo>
                <a:cubicBezTo>
                  <a:pt x="3874524" y="0"/>
                  <a:pt x="4566062" y="267415"/>
                  <a:pt x="5105473" y="712577"/>
                </a:cubicBezTo>
                <a:lnTo>
                  <a:pt x="5298683" y="888178"/>
                </a:lnTo>
                <a:lnTo>
                  <a:pt x="5298683" y="5352876"/>
                </a:lnTo>
                <a:lnTo>
                  <a:pt x="5105473" y="5528477"/>
                </a:lnTo>
                <a:cubicBezTo>
                  <a:pt x="4874296" y="5719261"/>
                  <a:pt x="4615179" y="5877397"/>
                  <a:pt x="4335177" y="5995828"/>
                </a:cubicBezTo>
                <a:lnTo>
                  <a:pt x="4057556" y="6097438"/>
                </a:lnTo>
                <a:lnTo>
                  <a:pt x="2183499" y="6097438"/>
                </a:lnTo>
                <a:lnTo>
                  <a:pt x="1905878" y="5995828"/>
                </a:lnTo>
                <a:cubicBezTo>
                  <a:pt x="785873" y="5522106"/>
                  <a:pt x="0" y="4413092"/>
                  <a:pt x="0" y="3120527"/>
                </a:cubicBezTo>
                <a:cubicBezTo>
                  <a:pt x="0" y="1397108"/>
                  <a:pt x="1397108" y="0"/>
                  <a:pt x="3120528" y="0"/>
                </a:cubicBezTo>
                <a:close/>
              </a:path>
            </a:pathLst>
          </a:cu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1"/>
        <p:cNvGrpSpPr/>
        <p:nvPr/>
      </p:nvGrpSpPr>
      <p:grpSpPr>
        <a:xfrm>
          <a:off x="0" y="0"/>
          <a:ext cx="0" cy="0"/>
          <a:chOff x="0" y="0"/>
          <a:chExt cx="0" cy="0"/>
        </a:xfrm>
      </p:grpSpPr>
      <p:sp>
        <p:nvSpPr>
          <p:cNvPr id="822" name="Google Shape;822;p113"/>
          <p:cNvSpPr/>
          <p:nvPr/>
        </p:nvSpPr>
        <p:spPr>
          <a:xfrm>
            <a:off x="0" y="0"/>
            <a:ext cx="4510200" cy="5143500"/>
          </a:xfrm>
          <a:prstGeom prst="rect">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alibri"/>
              <a:ea typeface="Calibri"/>
              <a:cs typeface="Calibri"/>
              <a:sym typeface="Calibri"/>
            </a:endParaRPr>
          </a:p>
        </p:txBody>
      </p:sp>
      <p:sp>
        <p:nvSpPr>
          <p:cNvPr id="823" name="Google Shape;823;p113"/>
          <p:cNvSpPr txBox="1">
            <a:spLocks noGrp="1"/>
          </p:cNvSpPr>
          <p:nvPr>
            <p:ph type="title"/>
          </p:nvPr>
        </p:nvSpPr>
        <p:spPr>
          <a:xfrm>
            <a:off x="628650" y="466344"/>
            <a:ext cx="3596400" cy="40599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lt1"/>
              </a:buClr>
              <a:buSzPts val="3900"/>
              <a:buFont typeface="Calibri"/>
              <a:buNone/>
            </a:pPr>
            <a:r>
              <a:rPr lang="en-GB" sz="3900">
                <a:solidFill>
                  <a:schemeClr val="lt1"/>
                </a:solidFill>
              </a:rPr>
              <a:t>Building work </a:t>
            </a:r>
            <a:endParaRPr sz="3900">
              <a:solidFill>
                <a:schemeClr val="lt1"/>
              </a:solidFill>
            </a:endParaRPr>
          </a:p>
        </p:txBody>
      </p:sp>
      <p:sp>
        <p:nvSpPr>
          <p:cNvPr id="824" name="Google Shape;824;p113"/>
          <p:cNvSpPr txBox="1">
            <a:spLocks noGrp="1"/>
          </p:cNvSpPr>
          <p:nvPr>
            <p:ph type="body" idx="1"/>
          </p:nvPr>
        </p:nvSpPr>
        <p:spPr>
          <a:xfrm>
            <a:off x="4891088" y="466344"/>
            <a:ext cx="3624300" cy="4059900"/>
          </a:xfrm>
          <a:prstGeom prst="rect">
            <a:avLst/>
          </a:prstGeom>
          <a:noFill/>
          <a:ln>
            <a:noFill/>
          </a:ln>
        </p:spPr>
        <p:txBody>
          <a:bodyPr spcFirstLastPara="1" wrap="square" lIns="68575" tIns="34275" rIns="68575" bIns="34275" anchor="ctr" anchorCtr="0">
            <a:noAutofit/>
          </a:bodyPr>
          <a:lstStyle/>
          <a:p>
            <a:pPr marL="177800" lvl="0" indent="-203200" algn="l" rtl="0">
              <a:lnSpc>
                <a:spcPct val="90000"/>
              </a:lnSpc>
              <a:spcBef>
                <a:spcPts val="0"/>
              </a:spcBef>
              <a:spcAft>
                <a:spcPts val="0"/>
              </a:spcAft>
              <a:buClr>
                <a:schemeClr val="dk1"/>
              </a:buClr>
              <a:buSzPts val="2200"/>
              <a:buChar char="•"/>
            </a:pPr>
            <a:r>
              <a:rPr lang="en-GB" sz="2200"/>
              <a:t>Building </a:t>
            </a:r>
            <a:r>
              <a:rPr lang="en-GB" sz="2200" b="1"/>
              <a:t>grand temples</a:t>
            </a:r>
            <a:r>
              <a:rPr lang="en-GB" sz="2200"/>
              <a:t> and </a:t>
            </a:r>
            <a:r>
              <a:rPr lang="en-GB" sz="2200" b="1"/>
              <a:t>monuments</a:t>
            </a:r>
            <a:r>
              <a:rPr lang="en-GB" sz="2200"/>
              <a:t> was an important part of ancient Egyptian culture </a:t>
            </a:r>
            <a:endParaRPr sz="2200"/>
          </a:p>
          <a:p>
            <a:pPr marL="177800" lvl="0" indent="-203200" algn="l" rtl="0">
              <a:lnSpc>
                <a:spcPct val="90000"/>
              </a:lnSpc>
              <a:spcBef>
                <a:spcPts val="800"/>
              </a:spcBef>
              <a:spcAft>
                <a:spcPts val="0"/>
              </a:spcAft>
              <a:buClr>
                <a:schemeClr val="dk1"/>
              </a:buClr>
              <a:buSzPts val="2200"/>
              <a:buChar char="•"/>
            </a:pPr>
            <a:r>
              <a:rPr lang="en-GB" sz="2200"/>
              <a:t>By filling buildings with </a:t>
            </a:r>
            <a:r>
              <a:rPr lang="en-GB" sz="2200" b="1"/>
              <a:t>rubble</a:t>
            </a:r>
            <a:r>
              <a:rPr lang="en-GB" sz="2200"/>
              <a:t> after constructing each layer of a wall or pillar, they created an area from which people could work on the next stage </a:t>
            </a:r>
            <a:endParaRPr sz="2200"/>
          </a:p>
          <a:p>
            <a:pPr marL="177800" lvl="0" indent="-203200" algn="l" rtl="0">
              <a:lnSpc>
                <a:spcPct val="90000"/>
              </a:lnSpc>
              <a:spcBef>
                <a:spcPts val="800"/>
              </a:spcBef>
              <a:spcAft>
                <a:spcPts val="0"/>
              </a:spcAft>
              <a:buClr>
                <a:schemeClr val="dk1"/>
              </a:buClr>
              <a:buSzPts val="2200"/>
              <a:buChar char="•"/>
            </a:pPr>
            <a:r>
              <a:rPr lang="en-GB" sz="2200"/>
              <a:t>They worked </a:t>
            </a:r>
            <a:r>
              <a:rPr lang="en-GB" sz="2200" b="1"/>
              <a:t>upwards</a:t>
            </a:r>
            <a:r>
              <a:rPr lang="en-GB" sz="2200"/>
              <a:t> during the construction phase and downwards during the decoration phase </a:t>
            </a:r>
            <a:endParaRPr sz="22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pic>
        <p:nvPicPr>
          <p:cNvPr id="829" name="Google Shape;829;p114"/>
          <p:cNvPicPr preferRelativeResize="0"/>
          <p:nvPr/>
        </p:nvPicPr>
        <p:blipFill>
          <a:blip r:embed="rId3">
            <a:alphaModFix/>
          </a:blip>
          <a:stretch>
            <a:fillRect/>
          </a:stretch>
        </p:blipFill>
        <p:spPr>
          <a:xfrm>
            <a:off x="2672600" y="304800"/>
            <a:ext cx="4024359" cy="48387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115"/>
          <p:cNvSpPr txBox="1">
            <a:spLocks noGrp="1"/>
          </p:cNvSpPr>
          <p:nvPr>
            <p:ph type="title"/>
          </p:nvPr>
        </p:nvSpPr>
        <p:spPr>
          <a:xfrm>
            <a:off x="311700" y="534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Warm Up </a:t>
            </a:r>
            <a:endParaRPr dirty="0"/>
          </a:p>
        </p:txBody>
      </p:sp>
      <p:sp>
        <p:nvSpPr>
          <p:cNvPr id="835" name="Google Shape;835;p115"/>
          <p:cNvSpPr txBox="1">
            <a:spLocks noGrp="1"/>
          </p:cNvSpPr>
          <p:nvPr>
            <p:ph type="body" idx="1"/>
          </p:nvPr>
        </p:nvSpPr>
        <p:spPr>
          <a:xfrm>
            <a:off x="311700" y="1152475"/>
            <a:ext cx="3165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500" b="1">
                <a:solidFill>
                  <a:srgbClr val="980000"/>
                </a:solidFill>
              </a:rPr>
              <a:t>What can we learn about Egyptian religion from these images?</a:t>
            </a:r>
            <a:endParaRPr sz="2500" b="1">
              <a:solidFill>
                <a:srgbClr val="980000"/>
              </a:solidFill>
            </a:endParaRPr>
          </a:p>
        </p:txBody>
      </p:sp>
      <p:pic>
        <p:nvPicPr>
          <p:cNvPr id="836" name="Google Shape;836;p115"/>
          <p:cNvPicPr preferRelativeResize="0"/>
          <p:nvPr/>
        </p:nvPicPr>
        <p:blipFill>
          <a:blip r:embed="rId3">
            <a:alphaModFix/>
          </a:blip>
          <a:stretch>
            <a:fillRect/>
          </a:stretch>
        </p:blipFill>
        <p:spPr>
          <a:xfrm>
            <a:off x="5363850" y="1106803"/>
            <a:ext cx="3780151" cy="2510751"/>
          </a:xfrm>
          <a:prstGeom prst="rect">
            <a:avLst/>
          </a:prstGeom>
          <a:noFill/>
          <a:ln>
            <a:noFill/>
          </a:ln>
        </p:spPr>
      </p:pic>
      <p:pic>
        <p:nvPicPr>
          <p:cNvPr id="837" name="Google Shape;837;p115"/>
          <p:cNvPicPr preferRelativeResize="0"/>
          <p:nvPr/>
        </p:nvPicPr>
        <p:blipFill>
          <a:blip r:embed="rId4">
            <a:alphaModFix/>
          </a:blip>
          <a:stretch>
            <a:fillRect/>
          </a:stretch>
        </p:blipFill>
        <p:spPr>
          <a:xfrm>
            <a:off x="48650" y="3257575"/>
            <a:ext cx="2766976" cy="1581125"/>
          </a:xfrm>
          <a:prstGeom prst="rect">
            <a:avLst/>
          </a:prstGeom>
          <a:noFill/>
          <a:ln>
            <a:noFill/>
          </a:ln>
        </p:spPr>
      </p:pic>
      <p:pic>
        <p:nvPicPr>
          <p:cNvPr id="838" name="Google Shape;838;p115"/>
          <p:cNvPicPr preferRelativeResize="0"/>
          <p:nvPr/>
        </p:nvPicPr>
        <p:blipFill>
          <a:blip r:embed="rId5">
            <a:alphaModFix/>
          </a:blip>
          <a:stretch>
            <a:fillRect/>
          </a:stretch>
        </p:blipFill>
        <p:spPr>
          <a:xfrm>
            <a:off x="3023871" y="2645100"/>
            <a:ext cx="2982829" cy="22669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Religion Reading and Peer Edit 	</a:t>
            </a:r>
            <a:endParaRPr/>
          </a:p>
        </p:txBody>
      </p:sp>
      <p:sp>
        <p:nvSpPr>
          <p:cNvPr id="844" name="Google Shape;844;p1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solidFill>
                  <a:srgbClr val="000000"/>
                </a:solidFill>
              </a:rPr>
              <a:t>Read pages 89 - 91 in your textbook and answer the questions on the </a:t>
            </a:r>
            <a:r>
              <a:rPr lang="en-GB" sz="2000" u="sng">
                <a:solidFill>
                  <a:srgbClr val="000000"/>
                </a:solidFill>
                <a:hlinkClick r:id="rId3">
                  <a:extLst>
                    <a:ext uri="{A12FA001-AC4F-418D-AE19-62706E023703}">
                      <ahyp:hlinkClr xmlns:ahyp="http://schemas.microsoft.com/office/drawing/2018/hyperlinkcolor" val="tx"/>
                    </a:ext>
                  </a:extLst>
                </a:hlinkClick>
              </a:rPr>
              <a:t>worksheet</a:t>
            </a:r>
            <a:endParaRPr sz="2000">
              <a:solidFill>
                <a:srgbClr val="000000"/>
              </a:solidFill>
            </a:endParaRPr>
          </a:p>
          <a:p>
            <a:pPr marL="457200" lvl="0" indent="-355600" algn="l" rtl="0">
              <a:spcBef>
                <a:spcPts val="1600"/>
              </a:spcBef>
              <a:spcAft>
                <a:spcPts val="0"/>
              </a:spcAft>
              <a:buClr>
                <a:srgbClr val="000000"/>
              </a:buClr>
              <a:buSzPts val="2000"/>
              <a:buChar char="-"/>
            </a:pPr>
            <a:r>
              <a:rPr lang="en-GB" sz="2000">
                <a:solidFill>
                  <a:srgbClr val="000000"/>
                </a:solidFill>
              </a:rPr>
              <a:t>Make sure for #1 you OUTLINE</a:t>
            </a:r>
            <a:endParaRPr sz="2000">
              <a:solidFill>
                <a:srgbClr val="000000"/>
              </a:solidFill>
            </a:endParaRPr>
          </a:p>
          <a:p>
            <a:pPr marL="457200" lvl="0" indent="-355600" algn="l" rtl="0">
              <a:spcBef>
                <a:spcPts val="0"/>
              </a:spcBef>
              <a:spcAft>
                <a:spcPts val="0"/>
              </a:spcAft>
              <a:buClr>
                <a:srgbClr val="000000"/>
              </a:buClr>
              <a:buSzPts val="2000"/>
              <a:buChar char="-"/>
            </a:pPr>
            <a:r>
              <a:rPr lang="en-GB" sz="2000">
                <a:solidFill>
                  <a:srgbClr val="000000"/>
                </a:solidFill>
              </a:rPr>
              <a:t>Make sure for #2 you DESCRIBE  </a:t>
            </a:r>
            <a:endParaRPr sz="2000">
              <a:solidFill>
                <a:srgbClr val="000000"/>
              </a:solidFill>
            </a:endParaRPr>
          </a:p>
          <a:p>
            <a:pPr marL="0" lvl="0" indent="0" algn="l" rtl="0">
              <a:spcBef>
                <a:spcPts val="1600"/>
              </a:spcBef>
              <a:spcAft>
                <a:spcPts val="0"/>
              </a:spcAft>
              <a:buNone/>
            </a:pPr>
            <a:r>
              <a:rPr lang="en-GB" sz="2000">
                <a:solidFill>
                  <a:srgbClr val="000000"/>
                </a:solidFill>
              </a:rPr>
              <a:t>Complete the Peer Edit review form</a:t>
            </a:r>
            <a:endParaRPr sz="2000">
              <a:solidFill>
                <a:srgbClr val="000000"/>
              </a:solidFill>
            </a:endParaRPr>
          </a:p>
          <a:p>
            <a:pPr marL="457200" lvl="0" indent="-355600" algn="l" rtl="0">
              <a:spcBef>
                <a:spcPts val="1600"/>
              </a:spcBef>
              <a:spcAft>
                <a:spcPts val="0"/>
              </a:spcAft>
              <a:buClr>
                <a:srgbClr val="000000"/>
              </a:buClr>
              <a:buSzPts val="2000"/>
              <a:buAutoNum type="arabicPeriod"/>
            </a:pPr>
            <a:r>
              <a:rPr lang="en-GB" sz="2000">
                <a:solidFill>
                  <a:srgbClr val="000000"/>
                </a:solidFill>
              </a:rPr>
              <a:t>Read your partner’s response</a:t>
            </a:r>
            <a:endParaRPr sz="2000">
              <a:solidFill>
                <a:srgbClr val="000000"/>
              </a:solidFill>
            </a:endParaRPr>
          </a:p>
          <a:p>
            <a:pPr marL="457200" lvl="0" indent="-355600" algn="l" rtl="0">
              <a:spcBef>
                <a:spcPts val="0"/>
              </a:spcBef>
              <a:spcAft>
                <a:spcPts val="0"/>
              </a:spcAft>
              <a:buClr>
                <a:srgbClr val="000000"/>
              </a:buClr>
              <a:buSzPts val="2000"/>
              <a:buAutoNum type="arabicPeriod"/>
            </a:pPr>
            <a:r>
              <a:rPr lang="en-GB" sz="2000">
                <a:solidFill>
                  <a:srgbClr val="000000"/>
                </a:solidFill>
              </a:rPr>
              <a:t>Complete this </a:t>
            </a:r>
            <a:r>
              <a:rPr lang="en-GB" sz="2000" u="sng">
                <a:solidFill>
                  <a:schemeClr val="hlink"/>
                </a:solidFill>
                <a:hlinkClick r:id="rId4"/>
              </a:rPr>
              <a:t>worksheet</a:t>
            </a:r>
            <a:endParaRPr sz="2000">
              <a:solidFill>
                <a:srgbClr val="000000"/>
              </a:solidFill>
            </a:endParaRPr>
          </a:p>
          <a:p>
            <a:pPr marL="457200" lvl="0" indent="-355600" algn="l" rtl="0">
              <a:spcBef>
                <a:spcPts val="0"/>
              </a:spcBef>
              <a:spcAft>
                <a:spcPts val="0"/>
              </a:spcAft>
              <a:buClr>
                <a:srgbClr val="000000"/>
              </a:buClr>
              <a:buSzPts val="2000"/>
              <a:buAutoNum type="arabicPeriod"/>
            </a:pPr>
            <a:r>
              <a:rPr lang="en-GB" sz="2000">
                <a:solidFill>
                  <a:srgbClr val="000000"/>
                </a:solidFill>
              </a:rPr>
              <a:t>Give back to partner </a:t>
            </a:r>
            <a:endParaRPr sz="2000">
              <a:solidFill>
                <a:srgbClr val="000000"/>
              </a:solidFill>
            </a:endParaRPr>
          </a:p>
          <a:p>
            <a:pPr marL="0" lvl="0" indent="0" algn="l" rtl="0">
              <a:spcBef>
                <a:spcPts val="1600"/>
              </a:spcBef>
              <a:spcAft>
                <a:spcPts val="1600"/>
              </a:spcAft>
              <a:buNone/>
            </a:pPr>
            <a:r>
              <a:rPr lang="en-GB" sz="2000">
                <a:solidFill>
                  <a:srgbClr val="000000"/>
                </a:solidFill>
              </a:rPr>
              <a:t> </a:t>
            </a:r>
            <a:endParaRPr sz="2000">
              <a:solidFill>
                <a:srgbClr val="0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1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Outline the relationship ancient Egyptians had with their gods </a:t>
            </a:r>
            <a:endParaRPr/>
          </a:p>
        </p:txBody>
      </p:sp>
      <p:sp>
        <p:nvSpPr>
          <p:cNvPr id="850" name="Google Shape;850;p117"/>
          <p:cNvSpPr txBox="1">
            <a:spLocks noGrp="1"/>
          </p:cNvSpPr>
          <p:nvPr>
            <p:ph type="body" idx="1"/>
          </p:nvPr>
        </p:nvSpPr>
        <p:spPr>
          <a:xfrm>
            <a:off x="480850" y="1524350"/>
            <a:ext cx="8351400" cy="3044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Saw signs of gods all around them </a:t>
            </a:r>
            <a:endParaRPr/>
          </a:p>
          <a:p>
            <a:pPr marL="457200" lvl="0" indent="-342900" algn="l" rtl="0">
              <a:spcBef>
                <a:spcPts val="0"/>
              </a:spcBef>
              <a:spcAft>
                <a:spcPts val="0"/>
              </a:spcAft>
              <a:buSzPts val="1800"/>
              <a:buChar char="●"/>
            </a:pPr>
            <a:r>
              <a:rPr lang="en-GB"/>
              <a:t>Gods controlled everyday life and the afterlife </a:t>
            </a:r>
            <a:endParaRPr/>
          </a:p>
          <a:p>
            <a:pPr marL="457200" lvl="0" indent="-342900" algn="l" rtl="0">
              <a:spcBef>
                <a:spcPts val="0"/>
              </a:spcBef>
              <a:spcAft>
                <a:spcPts val="0"/>
              </a:spcAft>
              <a:buSzPts val="1800"/>
              <a:buChar char="●"/>
            </a:pPr>
            <a:r>
              <a:rPr lang="en-GB"/>
              <a:t>They had to please the gods or the gods would turn the world into nothingness again </a:t>
            </a:r>
            <a:endParaRPr/>
          </a:p>
          <a:p>
            <a:pPr marL="457200" lvl="0" indent="-342900" algn="l" rtl="0">
              <a:spcBef>
                <a:spcPts val="0"/>
              </a:spcBef>
              <a:spcAft>
                <a:spcPts val="0"/>
              </a:spcAft>
              <a:buSzPts val="1800"/>
              <a:buChar char="●"/>
            </a:pPr>
            <a:r>
              <a:rPr lang="en-GB"/>
              <a:t>Often represented as animals</a:t>
            </a:r>
            <a:endParaRPr/>
          </a:p>
          <a:p>
            <a:pPr marL="457200" lvl="0" indent="-342900" algn="l" rtl="0">
              <a:spcBef>
                <a:spcPts val="0"/>
              </a:spcBef>
              <a:spcAft>
                <a:spcPts val="0"/>
              </a:spcAft>
              <a:buSzPts val="1800"/>
              <a:buChar char="●"/>
            </a:pPr>
            <a:r>
              <a:rPr lang="en-GB"/>
              <a:t>Every city or village worshiped a specific god </a:t>
            </a:r>
            <a:endParaRPr/>
          </a:p>
          <a:p>
            <a:pPr marL="457200" lvl="0" indent="-342900" algn="l" rtl="0">
              <a:spcBef>
                <a:spcPts val="0"/>
              </a:spcBef>
              <a:spcAft>
                <a:spcPts val="0"/>
              </a:spcAft>
              <a:buSzPts val="1800"/>
              <a:buChar char="●"/>
            </a:pPr>
            <a:r>
              <a:rPr lang="en-GB"/>
              <a:t>Stories about the gods explained mysteries </a:t>
            </a:r>
            <a:endParaRPr/>
          </a:p>
          <a:p>
            <a:pPr marL="457200" lvl="0" indent="-342900" algn="l" rtl="0">
              <a:spcBef>
                <a:spcPts val="0"/>
              </a:spcBef>
              <a:spcAft>
                <a:spcPts val="0"/>
              </a:spcAft>
              <a:buSzPts val="1800"/>
              <a:buChar char="●"/>
            </a:pPr>
            <a:r>
              <a:rPr lang="en-GB"/>
              <a:t>Festivals and holidays were spent worshipping the gods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118"/>
          <p:cNvSpPr txBox="1">
            <a:spLocks noGrp="1"/>
          </p:cNvSpPr>
          <p:nvPr>
            <p:ph type="title"/>
          </p:nvPr>
        </p:nvSpPr>
        <p:spPr>
          <a:xfrm>
            <a:off x="311700" y="5341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Exit Ticket </a:t>
            </a:r>
            <a:endParaRPr dirty="0"/>
          </a:p>
        </p:txBody>
      </p:sp>
      <p:sp>
        <p:nvSpPr>
          <p:cNvPr id="856" name="Google Shape;856;p1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500" b="1">
                <a:solidFill>
                  <a:srgbClr val="980000"/>
                </a:solidFill>
              </a:rPr>
              <a:t>What role did religion play in ancient Egypt? CITE EVIDENCE! </a:t>
            </a:r>
            <a:endParaRPr sz="2500" b="1">
              <a:solidFill>
                <a:srgbClr val="98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F6F6F6"/>
            </a:gs>
          </a:gsLst>
          <a:path path="circle">
            <a:fillToRect r="100000" b="100000"/>
          </a:path>
          <a:tileRect l="-100000" t="-100000"/>
        </a:gradFill>
        <a:effectLst/>
      </p:bgPr>
    </p:bg>
    <p:spTree>
      <p:nvGrpSpPr>
        <p:cNvPr id="1" name="Shape 860"/>
        <p:cNvGrpSpPr/>
        <p:nvPr/>
      </p:nvGrpSpPr>
      <p:grpSpPr>
        <a:xfrm>
          <a:off x="0" y="0"/>
          <a:ext cx="0" cy="0"/>
          <a:chOff x="0" y="0"/>
          <a:chExt cx="0" cy="0"/>
        </a:xfrm>
      </p:grpSpPr>
      <p:sp>
        <p:nvSpPr>
          <p:cNvPr id="861" name="Google Shape;861;p119"/>
          <p:cNvSpPr/>
          <p:nvPr/>
        </p:nvSpPr>
        <p:spPr>
          <a:xfrm>
            <a:off x="-5715" y="-1"/>
            <a:ext cx="9155400" cy="5143500"/>
          </a:xfrm>
          <a:prstGeom prst="rect">
            <a:avLst/>
          </a:prstGeom>
          <a:gradFill>
            <a:gsLst>
              <a:gs pos="0">
                <a:schemeClr val="lt1"/>
              </a:gs>
              <a:gs pos="100000">
                <a:srgbClr val="F6F6F6"/>
              </a:gs>
            </a:gsLst>
            <a:path path="circle">
              <a:fillToRect r="100000" b="100000"/>
            </a:path>
            <a:tileRect l="-100000" t="-10000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Century Gothic"/>
              <a:ea typeface="Century Gothic"/>
              <a:cs typeface="Century Gothic"/>
              <a:sym typeface="Century Gothic"/>
            </a:endParaRPr>
          </a:p>
        </p:txBody>
      </p:sp>
      <p:pic>
        <p:nvPicPr>
          <p:cNvPr id="862" name="Google Shape;862;p119" descr="Ancient Egypt Mummies secrets &amp; facts | Mummification in ancient Egypt"/>
          <p:cNvPicPr preferRelativeResize="0"/>
          <p:nvPr/>
        </p:nvPicPr>
        <p:blipFill rotWithShape="1">
          <a:blip r:embed="rId3">
            <a:alphaModFix/>
          </a:blip>
          <a:srcRect l="17163"/>
          <a:stretch/>
        </p:blipFill>
        <p:spPr>
          <a:xfrm>
            <a:off x="1" y="8"/>
            <a:ext cx="5680830" cy="5143493"/>
          </a:xfrm>
          <a:prstGeom prst="rect">
            <a:avLst/>
          </a:prstGeom>
          <a:noFill/>
          <a:ln>
            <a:noFill/>
          </a:ln>
        </p:spPr>
      </p:pic>
      <p:sp>
        <p:nvSpPr>
          <p:cNvPr id="863" name="Google Shape;863;p119"/>
          <p:cNvSpPr/>
          <p:nvPr/>
        </p:nvSpPr>
        <p:spPr>
          <a:xfrm>
            <a:off x="1" y="494270"/>
            <a:ext cx="6782018" cy="776364"/>
          </a:xfrm>
          <a:custGeom>
            <a:avLst/>
            <a:gdLst/>
            <a:ahLst/>
            <a:cxnLst/>
            <a:rect l="l" t="t" r="r" b="b"/>
            <a:pathLst>
              <a:path w="1902" h="163" extrusionOk="0">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a:ea typeface="Century Gothic"/>
              <a:cs typeface="Century Gothic"/>
              <a:sym typeface="Century Gothic"/>
            </a:endParaRPr>
          </a:p>
        </p:txBody>
      </p:sp>
      <p:sp>
        <p:nvSpPr>
          <p:cNvPr id="864" name="Google Shape;864;p119"/>
          <p:cNvSpPr txBox="1">
            <a:spLocks noGrp="1"/>
          </p:cNvSpPr>
          <p:nvPr>
            <p:ph type="title"/>
          </p:nvPr>
        </p:nvSpPr>
        <p:spPr>
          <a:xfrm>
            <a:off x="406400" y="590550"/>
            <a:ext cx="5359500" cy="5841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FEFFFF"/>
              </a:buClr>
              <a:buSzPts val="2400"/>
              <a:buFont typeface="Century Gothic"/>
              <a:buNone/>
            </a:pPr>
            <a:r>
              <a:rPr lang="en-GB" sz="2400" dirty="0">
                <a:solidFill>
                  <a:srgbClr val="FEFFFF"/>
                </a:solidFill>
              </a:rPr>
              <a:t>Warm Up </a:t>
            </a:r>
            <a:endParaRPr sz="2400" dirty="0">
              <a:solidFill>
                <a:srgbClr val="FEFFFF"/>
              </a:solidFill>
            </a:endParaRPr>
          </a:p>
        </p:txBody>
      </p:sp>
      <p:sp>
        <p:nvSpPr>
          <p:cNvPr id="865" name="Google Shape;865;p119"/>
          <p:cNvSpPr txBox="1">
            <a:spLocks noGrp="1"/>
          </p:cNvSpPr>
          <p:nvPr>
            <p:ph type="body" idx="1"/>
          </p:nvPr>
        </p:nvSpPr>
        <p:spPr>
          <a:xfrm>
            <a:off x="5895578" y="1513251"/>
            <a:ext cx="2812800" cy="2893200"/>
          </a:xfrm>
          <a:prstGeom prst="rect">
            <a:avLst/>
          </a:prstGeom>
          <a:noFill/>
          <a:ln>
            <a:noFill/>
          </a:ln>
        </p:spPr>
        <p:txBody>
          <a:bodyPr spcFirstLastPara="1" wrap="square" lIns="68575" tIns="34275" rIns="68575" bIns="34275" anchor="t" anchorCtr="0">
            <a:noAutofit/>
          </a:bodyPr>
          <a:lstStyle/>
          <a:p>
            <a:pPr marL="254000" lvl="0" indent="-292100" algn="l" rtl="0">
              <a:spcBef>
                <a:spcPts val="0"/>
              </a:spcBef>
              <a:spcAft>
                <a:spcPts val="0"/>
              </a:spcAft>
              <a:buSzPts val="2000"/>
              <a:buChar char="🠶"/>
            </a:pPr>
            <a:r>
              <a:rPr lang="en-GB" sz="2000">
                <a:solidFill>
                  <a:srgbClr val="0C0C0C"/>
                </a:solidFill>
              </a:rPr>
              <a:t>What does the mummification process tell you about how Egyptians viewed the afterlife? Why? Explain </a:t>
            </a:r>
            <a:endParaRPr sz="2000"/>
          </a:p>
          <a:p>
            <a:pPr marL="254000" lvl="0" indent="-165100" algn="l" rtl="0">
              <a:spcBef>
                <a:spcPts val="800"/>
              </a:spcBef>
              <a:spcAft>
                <a:spcPts val="0"/>
              </a:spcAft>
              <a:buSzPts val="1400"/>
              <a:buNone/>
            </a:pPr>
            <a:endParaRPr>
              <a:solidFill>
                <a:srgbClr val="0C0C0C"/>
              </a:solidFill>
            </a:endParaRPr>
          </a:p>
        </p:txBody>
      </p:sp>
      <p:sp>
        <p:nvSpPr>
          <p:cNvPr id="866" name="Google Shape;866;p119" descr="Egyptian Mummification Rituals Uncovered at Natural History | At the  Smithsonian | Smithsonian Magazine"/>
          <p:cNvSpPr/>
          <p:nvPr/>
        </p:nvSpPr>
        <p:spPr>
          <a:xfrm>
            <a:off x="4457700" y="2457450"/>
            <a:ext cx="228600" cy="22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a:ea typeface="Century Gothic"/>
              <a:cs typeface="Century Gothic"/>
              <a:sym typeface="Century Gothic"/>
            </a:endParaRPr>
          </a:p>
        </p:txBody>
      </p:sp>
      <p:sp>
        <p:nvSpPr>
          <p:cNvPr id="867" name="Google Shape;867;p119" descr="Egyptian Mummification Rituals Uncovered at Natural History | At the  Smithsonian | Smithsonian Magazine"/>
          <p:cNvSpPr/>
          <p:nvPr/>
        </p:nvSpPr>
        <p:spPr>
          <a:xfrm>
            <a:off x="4572000" y="2571750"/>
            <a:ext cx="228600" cy="22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a:ea typeface="Century Gothic"/>
              <a:cs typeface="Century Gothic"/>
              <a:sym typeface="Century Gothic"/>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71"/>
        <p:cNvGrpSpPr/>
        <p:nvPr/>
      </p:nvGrpSpPr>
      <p:grpSpPr>
        <a:xfrm>
          <a:off x="0" y="0"/>
          <a:ext cx="0" cy="0"/>
          <a:chOff x="0" y="0"/>
          <a:chExt cx="0" cy="0"/>
        </a:xfrm>
      </p:grpSpPr>
      <p:sp>
        <p:nvSpPr>
          <p:cNvPr id="872" name="Google Shape;872;p120"/>
          <p:cNvSpPr txBox="1">
            <a:spLocks noGrp="1"/>
          </p:cNvSpPr>
          <p:nvPr>
            <p:ph type="ctrTitle"/>
          </p:nvPr>
        </p:nvSpPr>
        <p:spPr>
          <a:xfrm>
            <a:off x="1941910" y="1885950"/>
            <a:ext cx="6686400" cy="1697100"/>
          </a:xfrm>
          <a:prstGeom prst="rect">
            <a:avLst/>
          </a:prstGeom>
          <a:noFill/>
          <a:ln>
            <a:noFill/>
          </a:ln>
        </p:spPr>
        <p:txBody>
          <a:bodyPr spcFirstLastPara="1" wrap="square" lIns="68575" tIns="34275" rIns="68575" bIns="34275" anchor="b" anchorCtr="0">
            <a:noAutofit/>
          </a:bodyPr>
          <a:lstStyle/>
          <a:p>
            <a:pPr marL="0" lvl="0" indent="0" algn="l" rtl="0">
              <a:spcBef>
                <a:spcPts val="0"/>
              </a:spcBef>
              <a:spcAft>
                <a:spcPts val="0"/>
              </a:spcAft>
              <a:buClr>
                <a:srgbClr val="168DBA"/>
              </a:buClr>
              <a:buSzPts val="4100"/>
              <a:buFont typeface="Century Gothic"/>
              <a:buNone/>
            </a:pPr>
            <a:r>
              <a:rPr lang="en-GB"/>
              <a:t>Funerary customs </a:t>
            </a:r>
            <a:endParaRPr/>
          </a:p>
        </p:txBody>
      </p:sp>
      <p:sp>
        <p:nvSpPr>
          <p:cNvPr id="873" name="Google Shape;873;p120"/>
          <p:cNvSpPr txBox="1">
            <a:spLocks noGrp="1"/>
          </p:cNvSpPr>
          <p:nvPr>
            <p:ph type="subTitle" idx="1"/>
          </p:nvPr>
        </p:nvSpPr>
        <p:spPr>
          <a:xfrm>
            <a:off x="1941910" y="3583034"/>
            <a:ext cx="6686400" cy="8448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SzPts val="1400"/>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7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t>Physical Features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77"/>
        <p:cNvGrpSpPr/>
        <p:nvPr/>
      </p:nvGrpSpPr>
      <p:grpSpPr>
        <a:xfrm>
          <a:off x="0" y="0"/>
          <a:ext cx="0" cy="0"/>
          <a:chOff x="0" y="0"/>
          <a:chExt cx="0" cy="0"/>
        </a:xfrm>
      </p:grpSpPr>
      <p:sp>
        <p:nvSpPr>
          <p:cNvPr id="878" name="Google Shape;878;p121"/>
          <p:cNvSpPr/>
          <p:nvPr/>
        </p:nvSpPr>
        <p:spPr>
          <a:xfrm>
            <a:off x="1" y="0"/>
            <a:ext cx="9144000" cy="51435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879" name="Google Shape;879;p121"/>
          <p:cNvSpPr txBox="1">
            <a:spLocks noGrp="1"/>
          </p:cNvSpPr>
          <p:nvPr>
            <p:ph type="title"/>
          </p:nvPr>
        </p:nvSpPr>
        <p:spPr>
          <a:xfrm>
            <a:off x="653688" y="706575"/>
            <a:ext cx="2573100" cy="37269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223E4E"/>
              </a:buClr>
              <a:buSzPts val="2500"/>
              <a:buFont typeface="Century Gothic"/>
              <a:buNone/>
            </a:pPr>
            <a:r>
              <a:rPr lang="en-GB" sz="2500">
                <a:solidFill>
                  <a:srgbClr val="223E4E"/>
                </a:solidFill>
              </a:rPr>
              <a:t>Embalming and mummification </a:t>
            </a:r>
            <a:endParaRPr sz="2500">
              <a:solidFill>
                <a:srgbClr val="223E4E"/>
              </a:solidFill>
            </a:endParaRPr>
          </a:p>
        </p:txBody>
      </p:sp>
      <p:sp>
        <p:nvSpPr>
          <p:cNvPr id="880" name="Google Shape;880;p121"/>
          <p:cNvSpPr/>
          <p:nvPr/>
        </p:nvSpPr>
        <p:spPr>
          <a:xfrm>
            <a:off x="0" y="0"/>
            <a:ext cx="1371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cxnSp>
        <p:nvCxnSpPr>
          <p:cNvPr id="881" name="Google Shape;881;p121"/>
          <p:cNvCxnSpPr/>
          <p:nvPr/>
        </p:nvCxnSpPr>
        <p:spPr>
          <a:xfrm>
            <a:off x="3490722" y="1403873"/>
            <a:ext cx="0" cy="2400300"/>
          </a:xfrm>
          <a:prstGeom prst="straightConnector1">
            <a:avLst/>
          </a:prstGeom>
          <a:noFill/>
          <a:ln w="15875" cap="flat" cmpd="sng">
            <a:solidFill>
              <a:schemeClr val="accent4"/>
            </a:solidFill>
            <a:prstDash val="solid"/>
            <a:round/>
            <a:headEnd type="none" w="sm" len="sm"/>
            <a:tailEnd type="none" w="sm" len="sm"/>
          </a:ln>
        </p:spPr>
      </p:cxnSp>
      <p:grpSp>
        <p:nvGrpSpPr>
          <p:cNvPr id="882" name="Google Shape;882;p121"/>
          <p:cNvGrpSpPr/>
          <p:nvPr/>
        </p:nvGrpSpPr>
        <p:grpSpPr>
          <a:xfrm flipH="1">
            <a:off x="4507761" y="8"/>
            <a:ext cx="4632596" cy="5140100"/>
            <a:chOff x="2487613" y="285750"/>
            <a:chExt cx="2428876" cy="5654676"/>
          </a:xfrm>
        </p:grpSpPr>
        <p:sp>
          <p:nvSpPr>
            <p:cNvPr id="883" name="Google Shape;883;p121"/>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lt1">
                <a:alpha val="298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84" name="Google Shape;884;p121"/>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lt1">
                <a:alpha val="298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85" name="Google Shape;885;p121"/>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lt1">
                <a:alpha val="298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86" name="Google Shape;886;p121"/>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lt1">
                <a:alpha val="298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87" name="Google Shape;887;p121"/>
            <p:cNvSpPr/>
            <p:nvPr/>
          </p:nvSpPr>
          <p:spPr>
            <a:xfrm>
              <a:off x="2573338" y="2817813"/>
              <a:ext cx="700088" cy="2835274"/>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lt1">
                <a:alpha val="298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88" name="Google Shape;888;p121"/>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lt1">
                <a:alpha val="298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89" name="Google Shape;889;p121"/>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lt1">
                <a:alpha val="298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90" name="Google Shape;890;p121"/>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lt1">
                <a:alpha val="298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91" name="Google Shape;891;p121"/>
            <p:cNvSpPr/>
            <p:nvPr/>
          </p:nvSpPr>
          <p:spPr>
            <a:xfrm>
              <a:off x="3148014" y="468286"/>
              <a:ext cx="1768475" cy="4262464"/>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lt1">
                <a:alpha val="298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92" name="Google Shape;892;p121"/>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lt1">
                <a:alpha val="298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93" name="Google Shape;893;p121"/>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lt1">
                <a:alpha val="298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894" name="Google Shape;894;p121"/>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lt1">
                <a:alpha val="298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895" name="Google Shape;895;p121"/>
          <p:cNvSpPr txBox="1">
            <a:spLocks noGrp="1"/>
          </p:cNvSpPr>
          <p:nvPr>
            <p:ph type="body" idx="1"/>
          </p:nvPr>
        </p:nvSpPr>
        <p:spPr>
          <a:xfrm>
            <a:off x="3786797" y="706581"/>
            <a:ext cx="4841700" cy="3726900"/>
          </a:xfrm>
          <a:prstGeom prst="rect">
            <a:avLst/>
          </a:prstGeom>
          <a:noFill/>
          <a:ln>
            <a:noFill/>
          </a:ln>
        </p:spPr>
        <p:txBody>
          <a:bodyPr spcFirstLastPara="1" wrap="square" lIns="68575" tIns="34275" rIns="68575" bIns="34275" anchor="ctr" anchorCtr="0">
            <a:noAutofit/>
          </a:bodyPr>
          <a:lstStyle/>
          <a:p>
            <a:pPr marL="254000" lvl="0" indent="-254000" algn="l" rtl="0">
              <a:spcBef>
                <a:spcPts val="0"/>
              </a:spcBef>
              <a:spcAft>
                <a:spcPts val="0"/>
              </a:spcAft>
              <a:buSzPts val="1400"/>
              <a:buChar char="🠶"/>
            </a:pPr>
            <a:r>
              <a:rPr lang="en-GB" b="1">
                <a:solidFill>
                  <a:srgbClr val="223E4E"/>
                </a:solidFill>
              </a:rPr>
              <a:t>Egyptians believed that properly preparing a body so that it could live on in similar way in the afterlife </a:t>
            </a:r>
            <a:endParaRPr b="1"/>
          </a:p>
          <a:p>
            <a:pPr marL="254000" lvl="0" indent="-254000" algn="l" rtl="0">
              <a:spcBef>
                <a:spcPts val="800"/>
              </a:spcBef>
              <a:spcAft>
                <a:spcPts val="0"/>
              </a:spcAft>
              <a:buSzPts val="1400"/>
              <a:buChar char="🠶"/>
            </a:pPr>
            <a:r>
              <a:rPr lang="en-GB" b="1">
                <a:solidFill>
                  <a:srgbClr val="223E4E"/>
                </a:solidFill>
              </a:rPr>
              <a:t>The body had to be preserved. Someone had to: </a:t>
            </a:r>
            <a:endParaRPr b="1"/>
          </a:p>
          <a:p>
            <a:pPr marL="558800" lvl="1" indent="-228600" algn="l" rtl="0">
              <a:spcBef>
                <a:spcPts val="800"/>
              </a:spcBef>
              <a:spcAft>
                <a:spcPts val="0"/>
              </a:spcAft>
              <a:buSzPts val="1400"/>
              <a:buChar char="🠶"/>
            </a:pPr>
            <a:r>
              <a:rPr lang="en-GB" sz="1400" b="1">
                <a:solidFill>
                  <a:srgbClr val="223E4E"/>
                </a:solidFill>
              </a:rPr>
              <a:t>Prepare the body so that </a:t>
            </a:r>
            <a:r>
              <a:rPr lang="en-GB" sz="1400" b="1">
                <a:solidFill>
                  <a:srgbClr val="FF0000"/>
                </a:solidFill>
              </a:rPr>
              <a:t>Ba</a:t>
            </a:r>
            <a:r>
              <a:rPr lang="en-GB" sz="1400" b="1">
                <a:solidFill>
                  <a:srgbClr val="223E4E"/>
                </a:solidFill>
              </a:rPr>
              <a:t>, the bird representing the person’s spirit, could still recognise it and reunite with it before journeying to the afterlife </a:t>
            </a:r>
            <a:endParaRPr sz="1400" b="1"/>
          </a:p>
          <a:p>
            <a:pPr marL="558800" lvl="1" indent="-228600" algn="l" rtl="0">
              <a:spcBef>
                <a:spcPts val="800"/>
              </a:spcBef>
              <a:spcAft>
                <a:spcPts val="0"/>
              </a:spcAft>
              <a:buSzPts val="1400"/>
              <a:buChar char="🠶"/>
            </a:pPr>
            <a:r>
              <a:rPr lang="en-GB" sz="1400" b="1">
                <a:solidFill>
                  <a:srgbClr val="223E4E"/>
                </a:solidFill>
              </a:rPr>
              <a:t>Ensure </a:t>
            </a:r>
            <a:r>
              <a:rPr lang="en-GB" sz="1400" b="1">
                <a:solidFill>
                  <a:srgbClr val="FF0000"/>
                </a:solidFill>
              </a:rPr>
              <a:t>Ka, </a:t>
            </a:r>
            <a:r>
              <a:rPr lang="en-GB" sz="1400" b="1">
                <a:solidFill>
                  <a:schemeClr val="dk1"/>
                </a:solidFill>
              </a:rPr>
              <a:t>the person’s life energy, would have food and drink for the next life </a:t>
            </a:r>
            <a:endParaRPr sz="1400" b="1"/>
          </a:p>
          <a:p>
            <a:pPr marL="558800" lvl="1" indent="-228600" algn="l" rtl="0">
              <a:spcBef>
                <a:spcPts val="800"/>
              </a:spcBef>
              <a:spcAft>
                <a:spcPts val="0"/>
              </a:spcAft>
              <a:buSzPts val="1400"/>
              <a:buChar char="🠶"/>
            </a:pPr>
            <a:r>
              <a:rPr lang="en-GB" sz="1400" b="1">
                <a:solidFill>
                  <a:schemeClr val="dk1"/>
                </a:solidFill>
              </a:rPr>
              <a:t>Arrange for some of the dead person’s possessions to accompany the preserved body</a:t>
            </a:r>
            <a:endParaRPr sz="1400" b="1"/>
          </a:p>
          <a:p>
            <a:pPr marL="254000" lvl="0" indent="-254000" algn="l" rtl="0">
              <a:spcBef>
                <a:spcPts val="800"/>
              </a:spcBef>
              <a:spcAft>
                <a:spcPts val="0"/>
              </a:spcAft>
              <a:buSzPts val="1400"/>
              <a:buChar char="🠶"/>
            </a:pPr>
            <a:r>
              <a:rPr lang="en-GB" b="1">
                <a:solidFill>
                  <a:schemeClr val="dk1"/>
                </a:solidFill>
              </a:rPr>
              <a:t>This process was different depending on your wealth</a:t>
            </a:r>
            <a:endParaRPr b="1"/>
          </a:p>
          <a:p>
            <a:pPr marL="558800" lvl="1" indent="-215900" algn="l" rtl="0">
              <a:spcBef>
                <a:spcPts val="800"/>
              </a:spcBef>
              <a:spcAft>
                <a:spcPts val="0"/>
              </a:spcAft>
              <a:buSzPts val="1200"/>
              <a:buChar char="🠶"/>
            </a:pPr>
            <a:r>
              <a:rPr lang="en-GB" sz="1400" b="1">
                <a:solidFill>
                  <a:schemeClr val="dk1"/>
                </a:solidFill>
              </a:rPr>
              <a:t>Poor families buried their loved ones in the desert sand </a:t>
            </a:r>
            <a:r>
              <a:rPr lang="en-GB">
                <a:solidFill>
                  <a:schemeClr val="dk1"/>
                </a:solidFill>
              </a:rPr>
              <a:t> </a:t>
            </a:r>
            <a:r>
              <a:rPr lang="en-GB">
                <a:solidFill>
                  <a:srgbClr val="223E4E"/>
                </a:solidFill>
              </a:rPr>
              <a:t> </a:t>
            </a:r>
            <a:endParaRPr/>
          </a:p>
          <a:p>
            <a:pPr marL="558800" lvl="1" indent="-139700" algn="l" rtl="0">
              <a:spcBef>
                <a:spcPts val="800"/>
              </a:spcBef>
              <a:spcAft>
                <a:spcPts val="0"/>
              </a:spcAft>
              <a:buSzPts val="1200"/>
              <a:buNone/>
            </a:pPr>
            <a:endParaRPr>
              <a:solidFill>
                <a:srgbClr val="223E4E"/>
              </a:solidFill>
            </a:endParaRPr>
          </a:p>
          <a:p>
            <a:pPr marL="558800" lvl="1" indent="-139700" algn="l" rtl="0">
              <a:spcBef>
                <a:spcPts val="800"/>
              </a:spcBef>
              <a:spcAft>
                <a:spcPts val="0"/>
              </a:spcAft>
              <a:buSzPts val="1200"/>
              <a:buNone/>
            </a:pPr>
            <a:endParaRPr>
              <a:solidFill>
                <a:srgbClr val="223E4E"/>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99"/>
        <p:cNvGrpSpPr/>
        <p:nvPr/>
      </p:nvGrpSpPr>
      <p:grpSpPr>
        <a:xfrm>
          <a:off x="0" y="0"/>
          <a:ext cx="0" cy="0"/>
          <a:chOff x="0" y="0"/>
          <a:chExt cx="0" cy="0"/>
        </a:xfrm>
      </p:grpSpPr>
      <p:sp>
        <p:nvSpPr>
          <p:cNvPr id="900" name="Google Shape;900;p122"/>
          <p:cNvSpPr txBox="1">
            <a:spLocks noGrp="1"/>
          </p:cNvSpPr>
          <p:nvPr>
            <p:ph type="title"/>
          </p:nvPr>
        </p:nvSpPr>
        <p:spPr>
          <a:xfrm>
            <a:off x="1944694" y="468083"/>
            <a:ext cx="6683700" cy="9606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GB"/>
              <a:t>Mummification </a:t>
            </a:r>
            <a:endParaRPr/>
          </a:p>
        </p:txBody>
      </p:sp>
      <p:sp>
        <p:nvSpPr>
          <p:cNvPr id="901" name="Google Shape;901;p122"/>
          <p:cNvSpPr txBox="1">
            <a:spLocks noGrp="1"/>
          </p:cNvSpPr>
          <p:nvPr>
            <p:ph type="body" idx="1"/>
          </p:nvPr>
        </p:nvSpPr>
        <p:spPr>
          <a:xfrm>
            <a:off x="1941909" y="1600200"/>
            <a:ext cx="6686400" cy="28332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u="sng">
                <a:solidFill>
                  <a:schemeClr val="hlink"/>
                </a:solidFill>
                <a:hlinkClick r:id="rId3"/>
              </a:rPr>
              <a:t>https://www.youtube.com/watch?v=4FiM8S2_nSg</a:t>
            </a:r>
            <a:endParaRPr/>
          </a:p>
          <a:p>
            <a:pPr marL="0" lvl="0" indent="0" algn="l" rtl="0">
              <a:spcBef>
                <a:spcPts val="80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123"/>
          <p:cNvSpPr txBox="1">
            <a:spLocks noGrp="1"/>
          </p:cNvSpPr>
          <p:nvPr>
            <p:ph type="title"/>
          </p:nvPr>
        </p:nvSpPr>
        <p:spPr>
          <a:xfrm>
            <a:off x="1944694" y="468083"/>
            <a:ext cx="6683700" cy="9606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GB" dirty="0"/>
              <a:t>Exit Ticket </a:t>
            </a:r>
            <a:endParaRPr dirty="0"/>
          </a:p>
        </p:txBody>
      </p:sp>
      <p:sp>
        <p:nvSpPr>
          <p:cNvPr id="907" name="Google Shape;907;p123"/>
          <p:cNvSpPr txBox="1">
            <a:spLocks noGrp="1"/>
          </p:cNvSpPr>
          <p:nvPr>
            <p:ph type="body" idx="1"/>
          </p:nvPr>
        </p:nvSpPr>
        <p:spPr>
          <a:xfrm>
            <a:off x="1941909" y="1600200"/>
            <a:ext cx="6686400" cy="28332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a:t>What does mummification tell you about life in Egypt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124"/>
          <p:cNvSpPr txBox="1">
            <a:spLocks noGrp="1"/>
          </p:cNvSpPr>
          <p:nvPr>
            <p:ph type="title"/>
          </p:nvPr>
        </p:nvSpPr>
        <p:spPr>
          <a:xfrm>
            <a:off x="1944694" y="468083"/>
            <a:ext cx="6683700" cy="9606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GB"/>
              <a:t>Source Analysis </a:t>
            </a:r>
            <a:endParaRPr/>
          </a:p>
        </p:txBody>
      </p:sp>
      <p:sp>
        <p:nvSpPr>
          <p:cNvPr id="913" name="Google Shape;913;p124"/>
          <p:cNvSpPr txBox="1">
            <a:spLocks noGrp="1"/>
          </p:cNvSpPr>
          <p:nvPr>
            <p:ph type="body" idx="1"/>
          </p:nvPr>
        </p:nvSpPr>
        <p:spPr>
          <a:xfrm>
            <a:off x="1941909" y="1600200"/>
            <a:ext cx="6686400" cy="28332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GB"/>
              <a:t>Read Sources 1 and 2 provided </a:t>
            </a:r>
            <a:endParaRPr/>
          </a:p>
          <a:p>
            <a:pPr marL="457200" lvl="0" indent="-317500" algn="l" rtl="0">
              <a:spcBef>
                <a:spcPts val="0"/>
              </a:spcBef>
              <a:spcAft>
                <a:spcPts val="0"/>
              </a:spcAft>
              <a:buSzPts val="1400"/>
              <a:buChar char="🠶"/>
            </a:pPr>
            <a:r>
              <a:rPr lang="en-GB"/>
              <a:t>Complete the </a:t>
            </a:r>
            <a:r>
              <a:rPr lang="en-GB" u="sng">
                <a:solidFill>
                  <a:schemeClr val="hlink"/>
                </a:solidFill>
                <a:hlinkClick r:id="rId3"/>
              </a:rPr>
              <a:t>APPARTS</a:t>
            </a:r>
            <a:r>
              <a:rPr lang="en-GB"/>
              <a:t> document for source analysis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125"/>
          <p:cNvSpPr txBox="1">
            <a:spLocks noGrp="1"/>
          </p:cNvSpPr>
          <p:nvPr>
            <p:ph type="title"/>
          </p:nvPr>
        </p:nvSpPr>
        <p:spPr>
          <a:xfrm>
            <a:off x="1944694" y="468083"/>
            <a:ext cx="6683700" cy="9606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GB" dirty="0"/>
              <a:t>Warm Up </a:t>
            </a:r>
            <a:endParaRPr dirty="0"/>
          </a:p>
        </p:txBody>
      </p:sp>
      <p:sp>
        <p:nvSpPr>
          <p:cNvPr id="919" name="Google Shape;919;p125"/>
          <p:cNvSpPr txBox="1">
            <a:spLocks noGrp="1"/>
          </p:cNvSpPr>
          <p:nvPr>
            <p:ph type="body" idx="1"/>
          </p:nvPr>
        </p:nvSpPr>
        <p:spPr>
          <a:xfrm>
            <a:off x="1941909" y="1600200"/>
            <a:ext cx="6686400" cy="28332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GB"/>
              <a:t>What practices did ancient Egyptians participate in? Why? </a:t>
            </a:r>
            <a:endParaRPr/>
          </a:p>
          <a:p>
            <a:pPr marL="0" lvl="0" indent="0" algn="l" rtl="0">
              <a:spcBef>
                <a:spcPts val="80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23"/>
        <p:cNvGrpSpPr/>
        <p:nvPr/>
      </p:nvGrpSpPr>
      <p:grpSpPr>
        <a:xfrm>
          <a:off x="0" y="0"/>
          <a:ext cx="0" cy="0"/>
          <a:chOff x="0" y="0"/>
          <a:chExt cx="0" cy="0"/>
        </a:xfrm>
      </p:grpSpPr>
      <p:sp>
        <p:nvSpPr>
          <p:cNvPr id="924" name="Google Shape;924;p126"/>
          <p:cNvSpPr txBox="1">
            <a:spLocks noGrp="1"/>
          </p:cNvSpPr>
          <p:nvPr>
            <p:ph type="title"/>
          </p:nvPr>
        </p:nvSpPr>
        <p:spPr>
          <a:xfrm>
            <a:off x="1944694" y="468083"/>
            <a:ext cx="6683700" cy="9606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GB"/>
              <a:t>Go over responses:</a:t>
            </a:r>
            <a:endParaRPr/>
          </a:p>
        </p:txBody>
      </p:sp>
      <p:sp>
        <p:nvSpPr>
          <p:cNvPr id="925" name="Google Shape;925;p126"/>
          <p:cNvSpPr txBox="1">
            <a:spLocks noGrp="1"/>
          </p:cNvSpPr>
          <p:nvPr>
            <p:ph type="body" idx="1"/>
          </p:nvPr>
        </p:nvSpPr>
        <p:spPr>
          <a:xfrm>
            <a:off x="1941909" y="1600200"/>
            <a:ext cx="6686400" cy="28332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1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Outline the relationship ancient Egyptians had with their gods </a:t>
            </a:r>
            <a:endParaRPr/>
          </a:p>
        </p:txBody>
      </p:sp>
      <p:sp>
        <p:nvSpPr>
          <p:cNvPr id="931" name="Google Shape;931;p127"/>
          <p:cNvSpPr txBox="1">
            <a:spLocks noGrp="1"/>
          </p:cNvSpPr>
          <p:nvPr>
            <p:ph type="body" idx="1"/>
          </p:nvPr>
        </p:nvSpPr>
        <p:spPr>
          <a:xfrm>
            <a:off x="480850" y="1524350"/>
            <a:ext cx="8351400" cy="3044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Saw signs of gods all around them </a:t>
            </a:r>
            <a:endParaRPr/>
          </a:p>
          <a:p>
            <a:pPr marL="457200" lvl="0" indent="-342900" algn="l" rtl="0">
              <a:spcBef>
                <a:spcPts val="0"/>
              </a:spcBef>
              <a:spcAft>
                <a:spcPts val="0"/>
              </a:spcAft>
              <a:buSzPts val="1800"/>
              <a:buChar char="●"/>
            </a:pPr>
            <a:r>
              <a:rPr lang="en-GB"/>
              <a:t>Gods controlled everyday life and the afterlife </a:t>
            </a:r>
            <a:endParaRPr/>
          </a:p>
          <a:p>
            <a:pPr marL="457200" lvl="0" indent="-342900" algn="l" rtl="0">
              <a:spcBef>
                <a:spcPts val="0"/>
              </a:spcBef>
              <a:spcAft>
                <a:spcPts val="0"/>
              </a:spcAft>
              <a:buSzPts val="1800"/>
              <a:buChar char="●"/>
            </a:pPr>
            <a:r>
              <a:rPr lang="en-GB"/>
              <a:t>They had to please the gods or the gods would turn the world into nothingness again </a:t>
            </a:r>
            <a:endParaRPr/>
          </a:p>
          <a:p>
            <a:pPr marL="457200" lvl="0" indent="-342900" algn="l" rtl="0">
              <a:spcBef>
                <a:spcPts val="0"/>
              </a:spcBef>
              <a:spcAft>
                <a:spcPts val="0"/>
              </a:spcAft>
              <a:buSzPts val="1800"/>
              <a:buChar char="●"/>
            </a:pPr>
            <a:r>
              <a:rPr lang="en-GB"/>
              <a:t>Often represented as animals</a:t>
            </a:r>
            <a:endParaRPr/>
          </a:p>
          <a:p>
            <a:pPr marL="457200" lvl="0" indent="-342900" algn="l" rtl="0">
              <a:spcBef>
                <a:spcPts val="0"/>
              </a:spcBef>
              <a:spcAft>
                <a:spcPts val="0"/>
              </a:spcAft>
              <a:buSzPts val="1800"/>
              <a:buChar char="●"/>
            </a:pPr>
            <a:r>
              <a:rPr lang="en-GB"/>
              <a:t>Every city or village worshiped a specific god </a:t>
            </a:r>
            <a:endParaRPr/>
          </a:p>
          <a:p>
            <a:pPr marL="457200" lvl="0" indent="-342900" algn="l" rtl="0">
              <a:spcBef>
                <a:spcPts val="0"/>
              </a:spcBef>
              <a:spcAft>
                <a:spcPts val="0"/>
              </a:spcAft>
              <a:buSzPts val="1800"/>
              <a:buChar char="●"/>
            </a:pPr>
            <a:r>
              <a:rPr lang="en-GB"/>
              <a:t>Stories about the gods explained mysteries </a:t>
            </a:r>
            <a:endParaRPr/>
          </a:p>
          <a:p>
            <a:pPr marL="457200" lvl="0" indent="-342900" algn="l" rtl="0">
              <a:spcBef>
                <a:spcPts val="0"/>
              </a:spcBef>
              <a:spcAft>
                <a:spcPts val="0"/>
              </a:spcAft>
              <a:buSzPts val="1800"/>
              <a:buChar char="●"/>
            </a:pPr>
            <a:r>
              <a:rPr lang="en-GB"/>
              <a:t>Festivals and holidays were spent worshipping the gods </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Describe TWO practices:</a:t>
            </a:r>
            <a:endParaRPr/>
          </a:p>
        </p:txBody>
      </p:sp>
      <p:sp>
        <p:nvSpPr>
          <p:cNvPr id="937" name="Google Shape;937;p128"/>
          <p:cNvSpPr txBox="1">
            <a:spLocks noGrp="1"/>
          </p:cNvSpPr>
          <p:nvPr>
            <p:ph type="body" idx="1"/>
          </p:nvPr>
        </p:nvSpPr>
        <p:spPr>
          <a:xfrm>
            <a:off x="480850" y="1524350"/>
            <a:ext cx="8351400" cy="3044400"/>
          </a:xfrm>
          <a:prstGeom prst="rect">
            <a:avLst/>
          </a:prstGeom>
        </p:spPr>
        <p:txBody>
          <a:bodyPr spcFirstLastPara="1" wrap="square" lIns="91425" tIns="91425" rIns="91425" bIns="91425" anchor="t" anchorCtr="0">
            <a:noAutofit/>
          </a:bodyPr>
          <a:lstStyle/>
          <a:p>
            <a:pPr marL="457200" lvl="0" indent="0" algn="l" rtl="0">
              <a:spcBef>
                <a:spcPts val="0"/>
              </a:spcBef>
              <a:spcAft>
                <a:spcPts val="160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941"/>
        <p:cNvGrpSpPr/>
        <p:nvPr/>
      </p:nvGrpSpPr>
      <p:grpSpPr>
        <a:xfrm>
          <a:off x="0" y="0"/>
          <a:ext cx="0" cy="0"/>
          <a:chOff x="0" y="0"/>
          <a:chExt cx="0" cy="0"/>
        </a:xfrm>
      </p:grpSpPr>
      <p:sp>
        <p:nvSpPr>
          <p:cNvPr id="942" name="Google Shape;942;p1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Animal Worship:</a:t>
            </a:r>
            <a:endParaRPr/>
          </a:p>
        </p:txBody>
      </p:sp>
      <p:sp>
        <p:nvSpPr>
          <p:cNvPr id="943" name="Google Shape;943;p1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Believed that the gods appeared in real life n the form of animals </a:t>
            </a:r>
            <a:endParaRPr/>
          </a:p>
          <a:p>
            <a:pPr marL="914400" lvl="1" indent="-317500" algn="l" rtl="0">
              <a:spcBef>
                <a:spcPts val="0"/>
              </a:spcBef>
              <a:spcAft>
                <a:spcPts val="0"/>
              </a:spcAft>
              <a:buSzPts val="1400"/>
              <a:buChar char="○"/>
            </a:pPr>
            <a:r>
              <a:rPr lang="en-GB"/>
              <a:t>Ex: </a:t>
            </a:r>
            <a:endParaRPr/>
          </a:p>
          <a:p>
            <a:pPr marL="1371600" lvl="2" indent="-317500" algn="l" rtl="0">
              <a:spcBef>
                <a:spcPts val="0"/>
              </a:spcBef>
              <a:spcAft>
                <a:spcPts val="0"/>
              </a:spcAft>
              <a:buSzPts val="1400"/>
              <a:buChar char="■"/>
            </a:pPr>
            <a:r>
              <a:rPr lang="en-GB"/>
              <a:t>Falcons = Horus </a:t>
            </a:r>
            <a:endParaRPr/>
          </a:p>
          <a:p>
            <a:pPr marL="1371600" lvl="2" indent="-317500" algn="l" rtl="0">
              <a:spcBef>
                <a:spcPts val="0"/>
              </a:spcBef>
              <a:spcAft>
                <a:spcPts val="0"/>
              </a:spcAft>
              <a:buSzPts val="1400"/>
              <a:buChar char="■"/>
            </a:pPr>
            <a:r>
              <a:rPr lang="en-GB"/>
              <a:t>Baboons and ibises = Thoth </a:t>
            </a:r>
            <a:endParaRPr/>
          </a:p>
          <a:p>
            <a:pPr marL="457200" lvl="0" indent="-342900" algn="l" rtl="0">
              <a:spcBef>
                <a:spcPts val="0"/>
              </a:spcBef>
              <a:spcAft>
                <a:spcPts val="0"/>
              </a:spcAft>
              <a:buSzPts val="1800"/>
              <a:buChar char="●"/>
            </a:pPr>
            <a:r>
              <a:rPr lang="en-GB"/>
              <a:t>A person could be condemned to death if they killed an animal on purpose </a:t>
            </a:r>
            <a:endParaRPr/>
          </a:p>
          <a:p>
            <a:pPr marL="457200" lvl="0" indent="-342900" algn="l" rtl="0">
              <a:spcBef>
                <a:spcPts val="0"/>
              </a:spcBef>
              <a:spcAft>
                <a:spcPts val="0"/>
              </a:spcAft>
              <a:buSzPts val="1800"/>
              <a:buChar char="●"/>
            </a:pPr>
            <a:r>
              <a:rPr lang="en-GB"/>
              <a:t>Cats represented the gods Bastet and Pakhet </a:t>
            </a:r>
            <a:endParaRPr/>
          </a:p>
          <a:p>
            <a:pPr marL="914400" lvl="1" indent="-317500" algn="l" rtl="0">
              <a:spcBef>
                <a:spcPts val="0"/>
              </a:spcBef>
              <a:spcAft>
                <a:spcPts val="0"/>
              </a:spcAft>
              <a:buSzPts val="1400"/>
              <a:buChar char="○"/>
            </a:pPr>
            <a:r>
              <a:rPr lang="en-GB"/>
              <a:t>Many cat owners mummified their pets</a:t>
            </a:r>
            <a:endParaRPr/>
          </a:p>
          <a:p>
            <a:pPr marL="0" lvl="0" indent="0" algn="l" rtl="0">
              <a:spcBef>
                <a:spcPts val="1600"/>
              </a:spcBef>
              <a:spcAft>
                <a:spcPts val="160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47"/>
        <p:cNvGrpSpPr/>
        <p:nvPr/>
      </p:nvGrpSpPr>
      <p:grpSpPr>
        <a:xfrm>
          <a:off x="0" y="0"/>
          <a:ext cx="0" cy="0"/>
          <a:chOff x="0" y="0"/>
          <a:chExt cx="0" cy="0"/>
        </a:xfrm>
      </p:grpSpPr>
      <p:sp>
        <p:nvSpPr>
          <p:cNvPr id="948" name="Google Shape;948;p1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Festivals </a:t>
            </a:r>
            <a:endParaRPr/>
          </a:p>
        </p:txBody>
      </p:sp>
      <p:sp>
        <p:nvSpPr>
          <p:cNvPr id="949" name="Google Shape;949;p1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https://www.youtube.com/watch?v=DFEs8CA15Ug</a:t>
            </a:r>
            <a:endParaRPr/>
          </a:p>
          <a:p>
            <a:pPr marL="0" lvl="0" indent="0" algn="l" rtl="0">
              <a:spcBef>
                <a:spcPts val="1600"/>
              </a:spcBef>
              <a:spcAft>
                <a:spcPts val="16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Checkpoint</a:t>
            </a:r>
            <a:endParaRPr/>
          </a:p>
        </p:txBody>
      </p:sp>
      <p:sp>
        <p:nvSpPr>
          <p:cNvPr id="557" name="Google Shape;557;p77"/>
          <p:cNvSpPr txBox="1">
            <a:spLocks noGrp="1"/>
          </p:cNvSpPr>
          <p:nvPr>
            <p:ph type="body" idx="1"/>
          </p:nvPr>
        </p:nvSpPr>
        <p:spPr>
          <a:xfrm>
            <a:off x="254400" y="1152475"/>
            <a:ext cx="24945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GB" b="1">
                <a:solidFill>
                  <a:srgbClr val="000000"/>
                </a:solidFill>
              </a:rPr>
              <a:t>What are the benefits to Egypt’s physical location? </a:t>
            </a:r>
            <a:endParaRPr b="1">
              <a:solidFill>
                <a:srgbClr val="000000"/>
              </a:solidFill>
            </a:endParaRPr>
          </a:p>
          <a:p>
            <a:pPr marL="457200" lvl="0" indent="0" algn="l" rtl="0">
              <a:spcBef>
                <a:spcPts val="1600"/>
              </a:spcBef>
              <a:spcAft>
                <a:spcPts val="1600"/>
              </a:spcAft>
              <a:buNone/>
            </a:pPr>
            <a:r>
              <a:rPr lang="en-GB" b="1">
                <a:solidFill>
                  <a:srgbClr val="000000"/>
                </a:solidFill>
              </a:rPr>
              <a:t>Why?</a:t>
            </a:r>
            <a:endParaRPr b="1">
              <a:solidFill>
                <a:srgbClr val="000000"/>
              </a:solidFill>
            </a:endParaRPr>
          </a:p>
        </p:txBody>
      </p:sp>
      <p:pic>
        <p:nvPicPr>
          <p:cNvPr id="558" name="Google Shape;558;p77"/>
          <p:cNvPicPr preferRelativeResize="0"/>
          <p:nvPr/>
        </p:nvPicPr>
        <p:blipFill>
          <a:blip r:embed="rId3">
            <a:alphaModFix/>
          </a:blip>
          <a:stretch>
            <a:fillRect/>
          </a:stretch>
        </p:blipFill>
        <p:spPr>
          <a:xfrm>
            <a:off x="2978175" y="1944798"/>
            <a:ext cx="5718447" cy="2858099"/>
          </a:xfrm>
          <a:prstGeom prst="rect">
            <a:avLst/>
          </a:prstGeom>
          <a:noFill/>
          <a:ln>
            <a:noFill/>
          </a:ln>
        </p:spPr>
      </p:pic>
      <p:pic>
        <p:nvPicPr>
          <p:cNvPr id="559" name="Google Shape;559;p77"/>
          <p:cNvPicPr preferRelativeResize="0"/>
          <p:nvPr/>
        </p:nvPicPr>
        <p:blipFill>
          <a:blip r:embed="rId4">
            <a:alphaModFix/>
          </a:blip>
          <a:stretch>
            <a:fillRect/>
          </a:stretch>
        </p:blipFill>
        <p:spPr>
          <a:xfrm>
            <a:off x="7023075" y="243175"/>
            <a:ext cx="1595200" cy="15952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1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Beautiful Feast of Opet </a:t>
            </a:r>
            <a:endParaRPr/>
          </a:p>
        </p:txBody>
      </p:sp>
      <p:sp>
        <p:nvSpPr>
          <p:cNvPr id="955" name="Google Shape;955;p131"/>
          <p:cNvSpPr txBox="1">
            <a:spLocks noGrp="1"/>
          </p:cNvSpPr>
          <p:nvPr>
            <p:ph type="body" idx="1"/>
          </p:nvPr>
        </p:nvSpPr>
        <p:spPr>
          <a:xfrm>
            <a:off x="311700" y="1152475"/>
            <a:ext cx="5403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Took place during the flood season </a:t>
            </a:r>
            <a:endParaRPr dirty="0"/>
          </a:p>
          <a:p>
            <a:pPr marL="457200" lvl="0" indent="-342900" algn="l" rtl="0">
              <a:spcBef>
                <a:spcPts val="0"/>
              </a:spcBef>
              <a:spcAft>
                <a:spcPts val="0"/>
              </a:spcAft>
              <a:buSzPts val="1800"/>
              <a:buChar char="●"/>
            </a:pPr>
            <a:r>
              <a:rPr lang="en-GB" dirty="0"/>
              <a:t>Lasted from 11 - 27 days depending on the year (and pharaoh) </a:t>
            </a:r>
            <a:endParaRPr dirty="0"/>
          </a:p>
          <a:p>
            <a:pPr marL="457200" lvl="0" indent="-342900" algn="l" rtl="0">
              <a:spcBef>
                <a:spcPts val="0"/>
              </a:spcBef>
              <a:spcAft>
                <a:spcPts val="0"/>
              </a:spcAft>
              <a:buSzPts val="1800"/>
              <a:buChar char="●"/>
            </a:pPr>
            <a:r>
              <a:rPr lang="en-GB" dirty="0"/>
              <a:t>Procession (like a parade) where the pharaoh, high priests, and important officials accompanied the statues of </a:t>
            </a:r>
            <a:r>
              <a:rPr lang="en-GB" b="1" dirty="0">
                <a:solidFill>
                  <a:srgbClr val="980000"/>
                </a:solidFill>
              </a:rPr>
              <a:t>Amun Re</a:t>
            </a:r>
            <a:r>
              <a:rPr lang="en-GB" dirty="0"/>
              <a:t>, his wife and son on a river journey from the temple at Karnak to the temple at Luxor and back </a:t>
            </a:r>
            <a:endParaRPr dirty="0"/>
          </a:p>
          <a:p>
            <a:pPr marL="457200" lvl="0" indent="-342900" algn="l" rtl="0">
              <a:spcBef>
                <a:spcPts val="0"/>
              </a:spcBef>
              <a:spcAft>
                <a:spcPts val="0"/>
              </a:spcAft>
              <a:buSzPts val="1800"/>
              <a:buChar char="●"/>
            </a:pPr>
            <a:r>
              <a:rPr lang="en-GB" dirty="0"/>
              <a:t>Symbolised renewal of the land, the power of the gods, and Amun Re’s approval of the pharaoh </a:t>
            </a:r>
            <a:endParaRPr dirty="0"/>
          </a:p>
        </p:txBody>
      </p:sp>
      <p:pic>
        <p:nvPicPr>
          <p:cNvPr id="956" name="Google Shape;956;p131"/>
          <p:cNvPicPr preferRelativeResize="0"/>
          <p:nvPr/>
        </p:nvPicPr>
        <p:blipFill>
          <a:blip r:embed="rId3">
            <a:alphaModFix/>
          </a:blip>
          <a:stretch>
            <a:fillRect/>
          </a:stretch>
        </p:blipFill>
        <p:spPr>
          <a:xfrm>
            <a:off x="5656625" y="891924"/>
            <a:ext cx="3311426" cy="18633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60"/>
        <p:cNvGrpSpPr/>
        <p:nvPr/>
      </p:nvGrpSpPr>
      <p:grpSpPr>
        <a:xfrm>
          <a:off x="0" y="0"/>
          <a:ext cx="0" cy="0"/>
          <a:chOff x="0" y="0"/>
          <a:chExt cx="0" cy="0"/>
        </a:xfrm>
      </p:grpSpPr>
      <p:sp>
        <p:nvSpPr>
          <p:cNvPr id="961" name="Google Shape;961;p1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Beautiful Feast of the Valley </a:t>
            </a:r>
            <a:endParaRPr dirty="0"/>
          </a:p>
        </p:txBody>
      </p:sp>
      <p:sp>
        <p:nvSpPr>
          <p:cNvPr id="962" name="Google Shape;962;p1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Took place during </a:t>
            </a:r>
            <a:r>
              <a:rPr lang="en-GB" dirty="0" err="1"/>
              <a:t>Shemu</a:t>
            </a:r>
            <a:r>
              <a:rPr lang="en-GB" dirty="0"/>
              <a:t>, the harvest season </a:t>
            </a:r>
            <a:endParaRPr dirty="0"/>
          </a:p>
          <a:p>
            <a:pPr marL="457200" lvl="0" indent="-342900" algn="l" rtl="0">
              <a:spcBef>
                <a:spcPts val="0"/>
              </a:spcBef>
              <a:spcAft>
                <a:spcPts val="0"/>
              </a:spcAft>
              <a:buSzPts val="1800"/>
              <a:buChar char="●"/>
            </a:pPr>
            <a:r>
              <a:rPr lang="en-GB" dirty="0"/>
              <a:t>Priests took images of </a:t>
            </a:r>
            <a:r>
              <a:rPr lang="en-GB" dirty="0">
                <a:solidFill>
                  <a:srgbClr val="980000"/>
                </a:solidFill>
              </a:rPr>
              <a:t>Amun-Re</a:t>
            </a:r>
            <a:r>
              <a:rPr lang="en-GB" dirty="0"/>
              <a:t> and </a:t>
            </a:r>
            <a:r>
              <a:rPr lang="en-GB" dirty="0">
                <a:solidFill>
                  <a:srgbClr val="980000"/>
                </a:solidFill>
              </a:rPr>
              <a:t>Mut</a:t>
            </a:r>
            <a:r>
              <a:rPr lang="en-GB" dirty="0"/>
              <a:t> to their son </a:t>
            </a:r>
            <a:r>
              <a:rPr lang="en-GB" dirty="0">
                <a:solidFill>
                  <a:srgbClr val="980000"/>
                </a:solidFill>
              </a:rPr>
              <a:t>Khonsu</a:t>
            </a:r>
            <a:r>
              <a:rPr lang="en-GB" dirty="0"/>
              <a:t> across the Nike from Karnak to Thebes</a:t>
            </a:r>
            <a:endParaRPr dirty="0"/>
          </a:p>
          <a:p>
            <a:pPr marL="457200" lvl="0" indent="-342900" algn="l" rtl="0">
              <a:spcBef>
                <a:spcPts val="0"/>
              </a:spcBef>
              <a:spcAft>
                <a:spcPts val="0"/>
              </a:spcAft>
              <a:buSzPts val="1800"/>
              <a:buChar char="●"/>
            </a:pPr>
            <a:r>
              <a:rPr lang="en-GB" dirty="0"/>
              <a:t>Here the gods visited the temples and shrines of the dead </a:t>
            </a:r>
            <a:endParaRPr dirty="0"/>
          </a:p>
          <a:p>
            <a:pPr marL="0" lvl="0" indent="0" algn="l" rtl="0">
              <a:spcBef>
                <a:spcPts val="1600"/>
              </a:spcBef>
              <a:spcAft>
                <a:spcPts val="1600"/>
              </a:spcAft>
              <a:buNone/>
            </a:pPr>
            <a:endParaRP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1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Checkpoint </a:t>
            </a:r>
            <a:endParaRPr/>
          </a:p>
        </p:txBody>
      </p:sp>
      <p:sp>
        <p:nvSpPr>
          <p:cNvPr id="968" name="Google Shape;968;p1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How do holidays or festivals you celebrate differ from those in ancient Egypt?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0">
              <a:srgbClr val="FFFFFF"/>
            </a:gs>
            <a:gs pos="100000">
              <a:srgbClr val="C4DCE3"/>
            </a:gs>
          </a:gsLst>
          <a:lin ang="5400012" scaled="0"/>
        </a:gradFill>
        <a:effectLst/>
      </p:bgPr>
    </p:bg>
    <p:spTree>
      <p:nvGrpSpPr>
        <p:cNvPr id="1" name="Shape 972"/>
        <p:cNvGrpSpPr/>
        <p:nvPr/>
      </p:nvGrpSpPr>
      <p:grpSpPr>
        <a:xfrm>
          <a:off x="0" y="0"/>
          <a:ext cx="0" cy="0"/>
          <a:chOff x="0" y="0"/>
          <a:chExt cx="0" cy="0"/>
        </a:xfrm>
      </p:grpSpPr>
      <p:sp>
        <p:nvSpPr>
          <p:cNvPr id="973" name="Google Shape;973;p134"/>
          <p:cNvSpPr/>
          <p:nvPr/>
        </p:nvSpPr>
        <p:spPr>
          <a:xfrm>
            <a:off x="-5715" y="-1"/>
            <a:ext cx="9155400" cy="5143500"/>
          </a:xfrm>
          <a:prstGeom prst="rect">
            <a:avLst/>
          </a:prstGeom>
          <a:gradFill>
            <a:gsLst>
              <a:gs pos="0">
                <a:srgbClr val="FFFFFF"/>
              </a:gs>
              <a:gs pos="100000">
                <a:srgbClr val="C4DCE3"/>
              </a:gs>
            </a:gsLst>
            <a:lin ang="5400012" scaled="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grpSp>
        <p:nvGrpSpPr>
          <p:cNvPr id="974" name="Google Shape;974;p134"/>
          <p:cNvGrpSpPr/>
          <p:nvPr/>
        </p:nvGrpSpPr>
        <p:grpSpPr>
          <a:xfrm>
            <a:off x="3627109" y="171449"/>
            <a:ext cx="2138625" cy="4978942"/>
            <a:chOff x="2487613" y="285750"/>
            <a:chExt cx="2428875" cy="5654676"/>
          </a:xfrm>
        </p:grpSpPr>
        <p:sp>
          <p:nvSpPr>
            <p:cNvPr id="975" name="Google Shape;975;p134"/>
            <p:cNvSpPr/>
            <p:nvPr/>
          </p:nvSpPr>
          <p:spPr>
            <a:xfrm>
              <a:off x="2487613" y="2284413"/>
              <a:ext cx="85725" cy="533400"/>
            </a:xfrm>
            <a:custGeom>
              <a:avLst/>
              <a:gdLst/>
              <a:ahLst/>
              <a:cxnLst/>
              <a:rect l="l" t="t" r="r" b="b"/>
              <a:pathLst>
                <a:path w="22" h="136" extrusionOk="0">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76" name="Google Shape;976;p134"/>
            <p:cNvSpPr/>
            <p:nvPr/>
          </p:nvSpPr>
          <p:spPr>
            <a:xfrm>
              <a:off x="2597151" y="2779713"/>
              <a:ext cx="550863" cy="1978025"/>
            </a:xfrm>
            <a:custGeom>
              <a:avLst/>
              <a:gdLst/>
              <a:ahLst/>
              <a:cxnLst/>
              <a:rect l="l" t="t" r="r" b="b"/>
              <a:pathLst>
                <a:path w="140" h="504" extrusionOk="0">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77" name="Google Shape;977;p134"/>
            <p:cNvSpPr/>
            <p:nvPr/>
          </p:nvSpPr>
          <p:spPr>
            <a:xfrm>
              <a:off x="3175001" y="4730750"/>
              <a:ext cx="519113" cy="1209675"/>
            </a:xfrm>
            <a:custGeom>
              <a:avLst/>
              <a:gdLst/>
              <a:ahLst/>
              <a:cxnLst/>
              <a:rect l="l" t="t" r="r" b="b"/>
              <a:pathLst>
                <a:path w="132" h="308" extrusionOk="0">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78" name="Google Shape;978;p134"/>
            <p:cNvSpPr/>
            <p:nvPr/>
          </p:nvSpPr>
          <p:spPr>
            <a:xfrm>
              <a:off x="3305176" y="5630863"/>
              <a:ext cx="146050" cy="309563"/>
            </a:xfrm>
            <a:custGeom>
              <a:avLst/>
              <a:gdLst/>
              <a:ahLst/>
              <a:cxnLst/>
              <a:rect l="l" t="t" r="r" b="b"/>
              <a:pathLst>
                <a:path w="37" h="79" extrusionOk="0">
                  <a:moveTo>
                    <a:pt x="28" y="79"/>
                  </a:moveTo>
                  <a:cubicBezTo>
                    <a:pt x="37" y="79"/>
                    <a:pt x="37" y="79"/>
                    <a:pt x="37" y="79"/>
                  </a:cubicBezTo>
                  <a:cubicBezTo>
                    <a:pt x="24" y="53"/>
                    <a:pt x="12" y="27"/>
                    <a:pt x="0" y="0"/>
                  </a:cubicBezTo>
                  <a:cubicBezTo>
                    <a:pt x="8" y="27"/>
                    <a:pt x="17" y="53"/>
                    <a:pt x="28" y="79"/>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79" name="Google Shape;979;p134"/>
            <p:cNvSpPr/>
            <p:nvPr/>
          </p:nvSpPr>
          <p:spPr>
            <a:xfrm>
              <a:off x="2573338" y="2817813"/>
              <a:ext cx="700088" cy="2835274"/>
            </a:xfrm>
            <a:custGeom>
              <a:avLst/>
              <a:gdLst/>
              <a:ahLst/>
              <a:cxnLst/>
              <a:rect l="l" t="t" r="r" b="b"/>
              <a:pathLst>
                <a:path w="178" h="722" extrusionOk="0">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80" name="Google Shape;980;p134"/>
            <p:cNvSpPr/>
            <p:nvPr/>
          </p:nvSpPr>
          <p:spPr>
            <a:xfrm>
              <a:off x="2506663" y="285750"/>
              <a:ext cx="90488" cy="2493963"/>
            </a:xfrm>
            <a:custGeom>
              <a:avLst/>
              <a:gdLst/>
              <a:ahLst/>
              <a:cxnLst/>
              <a:rect l="l" t="t" r="r" b="b"/>
              <a:pathLst>
                <a:path w="23" h="635" extrusionOk="0">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81" name="Google Shape;981;p134"/>
            <p:cNvSpPr/>
            <p:nvPr/>
          </p:nvSpPr>
          <p:spPr>
            <a:xfrm>
              <a:off x="2554288" y="2598738"/>
              <a:ext cx="66675" cy="420688"/>
            </a:xfrm>
            <a:custGeom>
              <a:avLst/>
              <a:gdLst/>
              <a:ahLst/>
              <a:cxnLst/>
              <a:rect l="l" t="t" r="r" b="b"/>
              <a:pathLst>
                <a:path w="17" h="107" extrusionOk="0">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82" name="Google Shape;982;p134"/>
            <p:cNvSpPr/>
            <p:nvPr/>
          </p:nvSpPr>
          <p:spPr>
            <a:xfrm>
              <a:off x="3143251" y="4757738"/>
              <a:ext cx="161925" cy="873125"/>
            </a:xfrm>
            <a:custGeom>
              <a:avLst/>
              <a:gdLst/>
              <a:ahLst/>
              <a:cxnLst/>
              <a:rect l="l" t="t" r="r" b="b"/>
              <a:pathLst>
                <a:path w="41" h="222" extrusionOk="0">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83" name="Google Shape;983;p134"/>
            <p:cNvSpPr/>
            <p:nvPr/>
          </p:nvSpPr>
          <p:spPr>
            <a:xfrm>
              <a:off x="3148013" y="1282700"/>
              <a:ext cx="1768475" cy="3448051"/>
            </a:xfrm>
            <a:custGeom>
              <a:avLst/>
              <a:gdLst/>
              <a:ahLst/>
              <a:cxnLst/>
              <a:rect l="l" t="t" r="r" b="b"/>
              <a:pathLst>
                <a:path w="450" h="878" extrusionOk="0">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84" name="Google Shape;984;p134"/>
            <p:cNvSpPr/>
            <p:nvPr/>
          </p:nvSpPr>
          <p:spPr>
            <a:xfrm>
              <a:off x="3273426" y="5653088"/>
              <a:ext cx="138113" cy="287338"/>
            </a:xfrm>
            <a:custGeom>
              <a:avLst/>
              <a:gdLst/>
              <a:ahLst/>
              <a:cxnLst/>
              <a:rect l="l" t="t" r="r" b="b"/>
              <a:pathLst>
                <a:path w="35" h="73" extrusionOk="0">
                  <a:moveTo>
                    <a:pt x="0" y="0"/>
                  </a:moveTo>
                  <a:cubicBezTo>
                    <a:pt x="7" y="24"/>
                    <a:pt x="16" y="49"/>
                    <a:pt x="26" y="73"/>
                  </a:cubicBezTo>
                  <a:cubicBezTo>
                    <a:pt x="35" y="73"/>
                    <a:pt x="35" y="73"/>
                    <a:pt x="35" y="73"/>
                  </a:cubicBezTo>
                  <a:cubicBezTo>
                    <a:pt x="23" y="49"/>
                    <a:pt x="11" y="24"/>
                    <a:pt x="0" y="0"/>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85" name="Google Shape;985;p134"/>
            <p:cNvSpPr/>
            <p:nvPr/>
          </p:nvSpPr>
          <p:spPr>
            <a:xfrm>
              <a:off x="3143251" y="4656138"/>
              <a:ext cx="31750" cy="188913"/>
            </a:xfrm>
            <a:custGeom>
              <a:avLst/>
              <a:gdLst/>
              <a:ahLst/>
              <a:cxnLst/>
              <a:rect l="l" t="t" r="r" b="b"/>
              <a:pathLst>
                <a:path w="8" h="48" extrusionOk="0">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86" name="Google Shape;986;p134"/>
            <p:cNvSpPr/>
            <p:nvPr/>
          </p:nvSpPr>
          <p:spPr>
            <a:xfrm>
              <a:off x="3211513" y="5410200"/>
              <a:ext cx="203200" cy="530225"/>
            </a:xfrm>
            <a:custGeom>
              <a:avLst/>
              <a:gdLst/>
              <a:ahLst/>
              <a:cxnLst/>
              <a:rect l="l" t="t" r="r" b="b"/>
              <a:pathLst>
                <a:path w="52" h="135" extrusionOk="0">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dk2">
                <a:alpha val="20000"/>
              </a:scheme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grpSp>
        <p:nvGrpSpPr>
          <p:cNvPr id="987" name="Google Shape;987;p134"/>
          <p:cNvGrpSpPr/>
          <p:nvPr/>
        </p:nvGrpSpPr>
        <p:grpSpPr>
          <a:xfrm>
            <a:off x="3507871" y="-589"/>
            <a:ext cx="1767516" cy="5140556"/>
            <a:chOff x="6627813" y="194833"/>
            <a:chExt cx="1952625" cy="5678918"/>
          </a:xfrm>
        </p:grpSpPr>
        <p:sp>
          <p:nvSpPr>
            <p:cNvPr id="988" name="Google Shape;988;p134"/>
            <p:cNvSpPr/>
            <p:nvPr/>
          </p:nvSpPr>
          <p:spPr>
            <a:xfrm>
              <a:off x="6627813" y="194833"/>
              <a:ext cx="409575" cy="3646489"/>
            </a:xfrm>
            <a:custGeom>
              <a:avLst/>
              <a:gdLst/>
              <a:ahLst/>
              <a:cxnLst/>
              <a:rect l="l" t="t" r="r" b="b"/>
              <a:pathLst>
                <a:path w="103" h="920" extrusionOk="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89" name="Google Shape;989;p134"/>
            <p:cNvSpPr/>
            <p:nvPr/>
          </p:nvSpPr>
          <p:spPr>
            <a:xfrm>
              <a:off x="7061201" y="3771900"/>
              <a:ext cx="350838" cy="1309688"/>
            </a:xfrm>
            <a:custGeom>
              <a:avLst/>
              <a:gdLst/>
              <a:ahLst/>
              <a:cxnLst/>
              <a:rect l="l" t="t" r="r" b="b"/>
              <a:pathLst>
                <a:path w="88" h="330" extrusionOk="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90" name="Google Shape;990;p134"/>
            <p:cNvSpPr/>
            <p:nvPr/>
          </p:nvSpPr>
          <p:spPr>
            <a:xfrm>
              <a:off x="7439026" y="5053013"/>
              <a:ext cx="357188" cy="820738"/>
            </a:xfrm>
            <a:custGeom>
              <a:avLst/>
              <a:gdLst/>
              <a:ahLst/>
              <a:cxnLst/>
              <a:rect l="l" t="t" r="r" b="b"/>
              <a:pathLst>
                <a:path w="90" h="207" extrusionOk="0">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91" name="Google Shape;991;p134"/>
            <p:cNvSpPr/>
            <p:nvPr/>
          </p:nvSpPr>
          <p:spPr>
            <a:xfrm>
              <a:off x="7037388" y="3811588"/>
              <a:ext cx="457200" cy="1852614"/>
            </a:xfrm>
            <a:custGeom>
              <a:avLst/>
              <a:gdLst/>
              <a:ahLst/>
              <a:cxnLst/>
              <a:rect l="l" t="t" r="r" b="b"/>
              <a:pathLst>
                <a:path w="115" h="467" extrusionOk="0">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92" name="Google Shape;992;p134"/>
            <p:cNvSpPr/>
            <p:nvPr/>
          </p:nvSpPr>
          <p:spPr>
            <a:xfrm>
              <a:off x="6992938" y="1263650"/>
              <a:ext cx="144463" cy="2508250"/>
            </a:xfrm>
            <a:custGeom>
              <a:avLst/>
              <a:gdLst/>
              <a:ahLst/>
              <a:cxnLst/>
              <a:rect l="l" t="t" r="r" b="b"/>
              <a:pathLst>
                <a:path w="36" h="633" extrusionOk="0">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93" name="Google Shape;993;p134"/>
            <p:cNvSpPr/>
            <p:nvPr/>
          </p:nvSpPr>
          <p:spPr>
            <a:xfrm>
              <a:off x="7526338" y="5640388"/>
              <a:ext cx="111125" cy="233363"/>
            </a:xfrm>
            <a:custGeom>
              <a:avLst/>
              <a:gdLst/>
              <a:ahLst/>
              <a:cxnLst/>
              <a:rect l="l" t="t" r="r" b="b"/>
              <a:pathLst>
                <a:path w="28" h="59" extrusionOk="0">
                  <a:moveTo>
                    <a:pt x="22" y="59"/>
                  </a:moveTo>
                  <a:cubicBezTo>
                    <a:pt x="28" y="59"/>
                    <a:pt x="28" y="59"/>
                    <a:pt x="28" y="59"/>
                  </a:cubicBezTo>
                  <a:cubicBezTo>
                    <a:pt x="18" y="40"/>
                    <a:pt x="9" y="20"/>
                    <a:pt x="0" y="0"/>
                  </a:cubicBezTo>
                  <a:cubicBezTo>
                    <a:pt x="6" y="20"/>
                    <a:pt x="13" y="40"/>
                    <a:pt x="22" y="59"/>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94" name="Google Shape;994;p134"/>
            <p:cNvSpPr/>
            <p:nvPr/>
          </p:nvSpPr>
          <p:spPr>
            <a:xfrm>
              <a:off x="7021513" y="3598863"/>
              <a:ext cx="68263" cy="423863"/>
            </a:xfrm>
            <a:custGeom>
              <a:avLst/>
              <a:gdLst/>
              <a:ahLst/>
              <a:cxnLst/>
              <a:rect l="l" t="t" r="r" b="b"/>
              <a:pathLst>
                <a:path w="17" h="107" extrusionOk="0">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95" name="Google Shape;995;p134"/>
            <p:cNvSpPr/>
            <p:nvPr/>
          </p:nvSpPr>
          <p:spPr>
            <a:xfrm>
              <a:off x="7412038" y="2801938"/>
              <a:ext cx="1168400" cy="2251075"/>
            </a:xfrm>
            <a:custGeom>
              <a:avLst/>
              <a:gdLst/>
              <a:ahLst/>
              <a:cxnLst/>
              <a:rect l="l" t="t" r="r" b="b"/>
              <a:pathLst>
                <a:path w="294" h="568" extrusionOk="0">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96" name="Google Shape;996;p134"/>
            <p:cNvSpPr/>
            <p:nvPr/>
          </p:nvSpPr>
          <p:spPr>
            <a:xfrm>
              <a:off x="7494588" y="5664200"/>
              <a:ext cx="100013" cy="209550"/>
            </a:xfrm>
            <a:custGeom>
              <a:avLst/>
              <a:gdLst/>
              <a:ahLst/>
              <a:cxnLst/>
              <a:rect l="l" t="t" r="r" b="b"/>
              <a:pathLst>
                <a:path w="25" h="53" extrusionOk="0">
                  <a:moveTo>
                    <a:pt x="0" y="0"/>
                  </a:moveTo>
                  <a:cubicBezTo>
                    <a:pt x="5" y="18"/>
                    <a:pt x="12" y="36"/>
                    <a:pt x="19" y="53"/>
                  </a:cubicBezTo>
                  <a:cubicBezTo>
                    <a:pt x="25" y="53"/>
                    <a:pt x="25" y="53"/>
                    <a:pt x="25" y="53"/>
                  </a:cubicBezTo>
                  <a:cubicBezTo>
                    <a:pt x="16" y="36"/>
                    <a:pt x="8" y="18"/>
                    <a:pt x="0" y="0"/>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97" name="Google Shape;997;p134"/>
            <p:cNvSpPr/>
            <p:nvPr/>
          </p:nvSpPr>
          <p:spPr>
            <a:xfrm>
              <a:off x="7412038" y="5081588"/>
              <a:ext cx="114300" cy="558800"/>
            </a:xfrm>
            <a:custGeom>
              <a:avLst/>
              <a:gdLst/>
              <a:ahLst/>
              <a:cxnLst/>
              <a:rect l="l" t="t" r="r" b="b"/>
              <a:pathLst>
                <a:path w="29" h="141" extrusionOk="0">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98" name="Google Shape;998;p134"/>
            <p:cNvSpPr/>
            <p:nvPr/>
          </p:nvSpPr>
          <p:spPr>
            <a:xfrm>
              <a:off x="7412038" y="4978400"/>
              <a:ext cx="31750" cy="188913"/>
            </a:xfrm>
            <a:custGeom>
              <a:avLst/>
              <a:gdLst/>
              <a:ahLst/>
              <a:cxnLst/>
              <a:rect l="l" t="t" r="r" b="b"/>
              <a:pathLst>
                <a:path w="8" h="48" extrusionOk="0">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999" name="Google Shape;999;p134"/>
            <p:cNvSpPr/>
            <p:nvPr/>
          </p:nvSpPr>
          <p:spPr>
            <a:xfrm>
              <a:off x="7439026" y="5434013"/>
              <a:ext cx="174625" cy="439738"/>
            </a:xfrm>
            <a:custGeom>
              <a:avLst/>
              <a:gdLst/>
              <a:ahLst/>
              <a:cxnLst/>
              <a:rect l="l" t="t" r="r" b="b"/>
              <a:pathLst>
                <a:path w="44" h="111" extrusionOk="0">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1000" name="Google Shape;1000;p134"/>
          <p:cNvSpPr txBox="1">
            <a:spLocks noGrp="1"/>
          </p:cNvSpPr>
          <p:nvPr>
            <p:ph type="title"/>
          </p:nvPr>
        </p:nvSpPr>
        <p:spPr>
          <a:xfrm>
            <a:off x="4862322" y="468083"/>
            <a:ext cx="3765900" cy="9606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rgbClr val="168DBA"/>
              </a:buClr>
              <a:buSzPts val="2100"/>
              <a:buFont typeface="Century Gothic"/>
              <a:buNone/>
            </a:pPr>
            <a:br>
              <a:rPr lang="en-GB" sz="2100"/>
            </a:br>
            <a:r>
              <a:rPr lang="en-GB" sz="2100"/>
              <a:t>Judgement and the afterlife </a:t>
            </a:r>
            <a:endParaRPr/>
          </a:p>
        </p:txBody>
      </p:sp>
      <p:sp>
        <p:nvSpPr>
          <p:cNvPr id="1001" name="Google Shape;1001;p134"/>
          <p:cNvSpPr/>
          <p:nvPr/>
        </p:nvSpPr>
        <p:spPr>
          <a:xfrm>
            <a:off x="3484278" y="0"/>
            <a:ext cx="1371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02" name="Google Shape;1002;p134"/>
          <p:cNvSpPr/>
          <p:nvPr/>
        </p:nvSpPr>
        <p:spPr>
          <a:xfrm rot="10800000" flipH="1">
            <a:off x="3484278" y="535779"/>
            <a:ext cx="1191397" cy="380475"/>
          </a:xfrm>
          <a:custGeom>
            <a:avLst/>
            <a:gdLst/>
            <a:ahLst/>
            <a:cxnLst/>
            <a:rect l="l" t="t" r="r" b="b"/>
            <a:pathLst>
              <a:path w="9248" h="10000" extrusionOk="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003" name="Google Shape;1003;p134" descr="Egyptian Book of the Dead: The Book of Going Forth by Day: The Complete  Papyrus of Ani Featuring Integrated Text and Full-Color Images: Goelet,  Ogden, Faulkner, Raymond, Andrews, Carol, Gunther, J. Daniel,"/>
          <p:cNvPicPr preferRelativeResize="0"/>
          <p:nvPr/>
        </p:nvPicPr>
        <p:blipFill rotWithShape="1">
          <a:blip r:embed="rId3">
            <a:alphaModFix/>
          </a:blip>
          <a:srcRect b="199"/>
          <a:stretch/>
        </p:blipFill>
        <p:spPr>
          <a:xfrm>
            <a:off x="-1165" y="1298"/>
            <a:ext cx="3491888" cy="5143500"/>
          </a:xfrm>
          <a:prstGeom prst="rect">
            <a:avLst/>
          </a:prstGeom>
          <a:noFill/>
          <a:ln>
            <a:noFill/>
          </a:ln>
        </p:spPr>
      </p:pic>
      <p:sp>
        <p:nvSpPr>
          <p:cNvPr id="1004" name="Google Shape;1004;p134"/>
          <p:cNvSpPr txBox="1">
            <a:spLocks noGrp="1"/>
          </p:cNvSpPr>
          <p:nvPr>
            <p:ph type="body" idx="1"/>
          </p:nvPr>
        </p:nvSpPr>
        <p:spPr>
          <a:xfrm>
            <a:off x="4828643" y="1600200"/>
            <a:ext cx="3799800" cy="2833200"/>
          </a:xfrm>
          <a:prstGeom prst="rect">
            <a:avLst/>
          </a:prstGeom>
          <a:noFill/>
          <a:ln>
            <a:noFill/>
          </a:ln>
        </p:spPr>
        <p:txBody>
          <a:bodyPr spcFirstLastPara="1" wrap="square" lIns="68575" tIns="34275" rIns="68575" bIns="34275" anchor="t" anchorCtr="0">
            <a:noAutofit/>
          </a:bodyPr>
          <a:lstStyle/>
          <a:p>
            <a:pPr marL="254000" lvl="0" indent="-279400" algn="l" rtl="0">
              <a:spcBef>
                <a:spcPts val="0"/>
              </a:spcBef>
              <a:spcAft>
                <a:spcPts val="0"/>
              </a:spcAft>
              <a:buSzPts val="1800"/>
              <a:buChar char="🠶"/>
            </a:pPr>
            <a:r>
              <a:rPr lang="en-GB" sz="1800"/>
              <a:t>The Egyptian </a:t>
            </a:r>
            <a:r>
              <a:rPr lang="en-GB" sz="1800" i="1"/>
              <a:t>Book of the Dead</a:t>
            </a:r>
            <a:r>
              <a:rPr lang="en-GB" sz="1800" b="1" i="1"/>
              <a:t> </a:t>
            </a:r>
            <a:r>
              <a:rPr lang="en-GB" sz="1800"/>
              <a:t>contains papyrus scrolls containing more than 200 spells </a:t>
            </a:r>
            <a:endParaRPr sz="1800"/>
          </a:p>
          <a:p>
            <a:pPr marL="558800" lvl="1" indent="-241300" algn="l" rtl="0">
              <a:spcBef>
                <a:spcPts val="800"/>
              </a:spcBef>
              <a:spcAft>
                <a:spcPts val="0"/>
              </a:spcAft>
              <a:buSzPts val="1600"/>
              <a:buChar char="🠶"/>
            </a:pPr>
            <a:r>
              <a:rPr lang="en-GB" sz="1600"/>
              <a:t>Spells were like good wishes or prayers to help the deceased person survive the journey to the afterlife </a:t>
            </a:r>
            <a:endParaRPr sz="1600"/>
          </a:p>
          <a:p>
            <a:pPr marL="558800" lvl="1" indent="-241300" algn="l" rtl="0">
              <a:spcBef>
                <a:spcPts val="800"/>
              </a:spcBef>
              <a:spcAft>
                <a:spcPts val="0"/>
              </a:spcAft>
              <a:buSzPts val="1600"/>
              <a:buChar char="🠶"/>
            </a:pPr>
            <a:r>
              <a:rPr lang="en-GB" sz="1600"/>
              <a:t>They believed this journey was full of danger </a:t>
            </a:r>
            <a:endParaRPr sz="16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08"/>
        <p:cNvGrpSpPr/>
        <p:nvPr/>
      </p:nvGrpSpPr>
      <p:grpSpPr>
        <a:xfrm>
          <a:off x="0" y="0"/>
          <a:ext cx="0" cy="0"/>
          <a:chOff x="0" y="0"/>
          <a:chExt cx="0" cy="0"/>
        </a:xfrm>
      </p:grpSpPr>
      <p:sp>
        <p:nvSpPr>
          <p:cNvPr id="1009" name="Google Shape;1009;p135"/>
          <p:cNvSpPr/>
          <p:nvPr/>
        </p:nvSpPr>
        <p:spPr>
          <a:xfrm>
            <a:off x="0" y="-590"/>
            <a:ext cx="3464700" cy="5140500"/>
          </a:xfrm>
          <a:prstGeom prst="rect">
            <a:avLst/>
          </a:prstGeom>
          <a:solidFill>
            <a:srgbClr val="3F3F3F"/>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1010" name="Google Shape;1010;p135"/>
          <p:cNvSpPr txBox="1">
            <a:spLocks noGrp="1"/>
          </p:cNvSpPr>
          <p:nvPr>
            <p:ph type="title"/>
          </p:nvPr>
        </p:nvSpPr>
        <p:spPr>
          <a:xfrm>
            <a:off x="486918" y="483830"/>
            <a:ext cx="2737800" cy="945000"/>
          </a:xfrm>
          <a:prstGeom prst="rect">
            <a:avLst/>
          </a:prstGeom>
          <a:noFill/>
          <a:ln>
            <a:noFill/>
          </a:ln>
        </p:spPr>
        <p:txBody>
          <a:bodyPr spcFirstLastPara="1" wrap="square" lIns="68575" tIns="34275" rIns="68575" bIns="34275" anchor="t" anchorCtr="0">
            <a:noAutofit/>
          </a:bodyPr>
          <a:lstStyle/>
          <a:p>
            <a:pPr marL="0" lvl="0" indent="0" algn="l" rtl="0">
              <a:spcBef>
                <a:spcPts val="0"/>
              </a:spcBef>
              <a:spcAft>
                <a:spcPts val="0"/>
              </a:spcAft>
              <a:buClr>
                <a:schemeClr val="lt1"/>
              </a:buClr>
              <a:buSzPts val="2700"/>
              <a:buFont typeface="Century Gothic"/>
              <a:buNone/>
            </a:pPr>
            <a:r>
              <a:rPr lang="en-GB">
                <a:solidFill>
                  <a:schemeClr val="lt1"/>
                </a:solidFill>
              </a:rPr>
              <a:t>“Opening of the mouth”</a:t>
            </a:r>
            <a:endParaRPr>
              <a:solidFill>
                <a:schemeClr val="lt1"/>
              </a:solidFill>
            </a:endParaRPr>
          </a:p>
        </p:txBody>
      </p:sp>
      <p:sp>
        <p:nvSpPr>
          <p:cNvPr id="1011" name="Google Shape;1011;p135"/>
          <p:cNvSpPr txBox="1">
            <a:spLocks noGrp="1"/>
          </p:cNvSpPr>
          <p:nvPr>
            <p:ph type="body" idx="1"/>
          </p:nvPr>
        </p:nvSpPr>
        <p:spPr>
          <a:xfrm>
            <a:off x="486919" y="1600200"/>
            <a:ext cx="2737800" cy="2819400"/>
          </a:xfrm>
          <a:prstGeom prst="rect">
            <a:avLst/>
          </a:prstGeom>
          <a:noFill/>
          <a:ln>
            <a:noFill/>
          </a:ln>
        </p:spPr>
        <p:txBody>
          <a:bodyPr spcFirstLastPara="1" wrap="square" lIns="68575" tIns="34275" rIns="68575" bIns="34275" anchor="t" anchorCtr="0">
            <a:noAutofit/>
          </a:bodyPr>
          <a:lstStyle/>
          <a:p>
            <a:pPr marL="254000" lvl="0" indent="-260350" algn="l" rtl="0">
              <a:lnSpc>
                <a:spcPct val="90000"/>
              </a:lnSpc>
              <a:spcBef>
                <a:spcPts val="0"/>
              </a:spcBef>
              <a:spcAft>
                <a:spcPts val="0"/>
              </a:spcAft>
              <a:buClr>
                <a:srgbClr val="DB9A31"/>
              </a:buClr>
              <a:buSzPts val="1300"/>
              <a:buChar char="🠶"/>
            </a:pPr>
            <a:r>
              <a:rPr lang="en-GB" sz="1300" dirty="0"/>
              <a:t>An important part of the ceremony conducted by the priest </a:t>
            </a:r>
            <a:endParaRPr dirty="0"/>
          </a:p>
          <a:p>
            <a:pPr marL="254000" lvl="0" indent="-260350" algn="l" rtl="0">
              <a:lnSpc>
                <a:spcPct val="90000"/>
              </a:lnSpc>
              <a:spcBef>
                <a:spcPts val="800"/>
              </a:spcBef>
              <a:spcAft>
                <a:spcPts val="0"/>
              </a:spcAft>
              <a:buClr>
                <a:srgbClr val="DB9A31"/>
              </a:buClr>
              <a:buSzPts val="1300"/>
              <a:buChar char="🠶"/>
            </a:pPr>
            <a:r>
              <a:rPr lang="en-GB" sz="1300" dirty="0"/>
              <a:t>Coffin placed in upright position </a:t>
            </a:r>
            <a:endParaRPr dirty="0"/>
          </a:p>
          <a:p>
            <a:pPr marL="254000" lvl="0" indent="-260350" algn="l" rtl="0">
              <a:lnSpc>
                <a:spcPct val="90000"/>
              </a:lnSpc>
              <a:spcBef>
                <a:spcPts val="800"/>
              </a:spcBef>
              <a:spcAft>
                <a:spcPts val="0"/>
              </a:spcAft>
              <a:buClr>
                <a:srgbClr val="DB9A31"/>
              </a:buClr>
              <a:buSzPts val="1300"/>
              <a:buChar char="🠶"/>
            </a:pPr>
            <a:r>
              <a:rPr lang="en-GB" sz="1300" dirty="0"/>
              <a:t>Priest touched the ears, eyes, mouth, nose, legs and arms of the image painted on it </a:t>
            </a:r>
            <a:endParaRPr dirty="0"/>
          </a:p>
          <a:p>
            <a:pPr marL="254000" lvl="0" indent="-260350" algn="l" rtl="0">
              <a:lnSpc>
                <a:spcPct val="90000"/>
              </a:lnSpc>
              <a:spcBef>
                <a:spcPts val="800"/>
              </a:spcBef>
              <a:spcAft>
                <a:spcPts val="0"/>
              </a:spcAft>
              <a:buClr>
                <a:srgbClr val="DB9A31"/>
              </a:buClr>
              <a:buSzPts val="1300"/>
              <a:buChar char="🠶"/>
            </a:pPr>
            <a:r>
              <a:rPr lang="en-GB" sz="1300" dirty="0"/>
              <a:t>This freed the person’s senses so that he or she would be able to hear, see, breathe, speak, smell and generally come to life again </a:t>
            </a:r>
            <a:endParaRPr sz="1300" dirty="0"/>
          </a:p>
        </p:txBody>
      </p:sp>
      <p:pic>
        <p:nvPicPr>
          <p:cNvPr id="1012" name="Google Shape;1012;p135" descr="Opening of the Mouth Ceremony ***"/>
          <p:cNvPicPr preferRelativeResize="0"/>
          <p:nvPr/>
        </p:nvPicPr>
        <p:blipFill rotWithShape="1">
          <a:blip r:embed="rId3">
            <a:alphaModFix/>
          </a:blip>
          <a:srcRect l="15228" r="19072"/>
          <a:stretch/>
        </p:blipFill>
        <p:spPr>
          <a:xfrm>
            <a:off x="3464657" y="8"/>
            <a:ext cx="5679343" cy="514349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0">
              <a:schemeClr val="lt1"/>
            </a:gs>
            <a:gs pos="100000">
              <a:srgbClr val="F6F6F6"/>
            </a:gs>
          </a:gsLst>
          <a:path path="circle">
            <a:fillToRect r="100000" b="100000"/>
          </a:path>
          <a:tileRect l="-100000" t="-100000"/>
        </a:gradFill>
        <a:effectLst/>
      </p:bgPr>
    </p:bg>
    <p:spTree>
      <p:nvGrpSpPr>
        <p:cNvPr id="1" name="Shape 1016"/>
        <p:cNvGrpSpPr/>
        <p:nvPr/>
      </p:nvGrpSpPr>
      <p:grpSpPr>
        <a:xfrm>
          <a:off x="0" y="0"/>
          <a:ext cx="0" cy="0"/>
          <a:chOff x="0" y="0"/>
          <a:chExt cx="0" cy="0"/>
        </a:xfrm>
      </p:grpSpPr>
      <p:sp>
        <p:nvSpPr>
          <p:cNvPr id="1017" name="Google Shape;1017;p136"/>
          <p:cNvSpPr/>
          <p:nvPr/>
        </p:nvSpPr>
        <p:spPr>
          <a:xfrm>
            <a:off x="0" y="-1"/>
            <a:ext cx="9141900" cy="5143500"/>
          </a:xfrm>
          <a:prstGeom prst="rect">
            <a:avLst/>
          </a:prstGeom>
          <a:gradFill>
            <a:gsLst>
              <a:gs pos="0">
                <a:schemeClr val="lt1"/>
              </a:gs>
              <a:gs pos="100000">
                <a:srgbClr val="F6F6F6"/>
              </a:gs>
            </a:gsLst>
            <a:path path="circle">
              <a:fillToRect r="100000" b="100000"/>
            </a:path>
            <a:tileRect l="-100000" t="-100000"/>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Century Gothic"/>
              <a:ea typeface="Century Gothic"/>
              <a:cs typeface="Century Gothic"/>
              <a:sym typeface="Century Gothic"/>
            </a:endParaRPr>
          </a:p>
        </p:txBody>
      </p:sp>
      <p:sp>
        <p:nvSpPr>
          <p:cNvPr id="1018" name="Google Shape;1018;p136"/>
          <p:cNvSpPr/>
          <p:nvPr/>
        </p:nvSpPr>
        <p:spPr>
          <a:xfrm>
            <a:off x="-1" y="0"/>
            <a:ext cx="6172200" cy="5143500"/>
          </a:xfrm>
          <a:prstGeom prst="rect">
            <a:avLst/>
          </a:prstGeom>
          <a:solidFill>
            <a:srgbClr val="7F653C">
              <a:alpha val="898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19" name="Google Shape;1019;p136"/>
          <p:cNvSpPr/>
          <p:nvPr/>
        </p:nvSpPr>
        <p:spPr>
          <a:xfrm>
            <a:off x="1" y="494270"/>
            <a:ext cx="6782018" cy="776364"/>
          </a:xfrm>
          <a:custGeom>
            <a:avLst/>
            <a:gdLst/>
            <a:ahLst/>
            <a:cxnLst/>
            <a:rect l="l" t="t" r="r" b="b"/>
            <a:pathLst>
              <a:path w="1902" h="163" extrusionOk="0">
                <a:moveTo>
                  <a:pt x="1900" y="77"/>
                </a:moveTo>
                <a:cubicBezTo>
                  <a:pt x="1826" y="3"/>
                  <a:pt x="1826" y="3"/>
                  <a:pt x="1826" y="3"/>
                </a:cubicBezTo>
                <a:cubicBezTo>
                  <a:pt x="1825" y="2"/>
                  <a:pt x="1825" y="2"/>
                  <a:pt x="1825" y="2"/>
                </a:cubicBezTo>
                <a:cubicBezTo>
                  <a:pt x="1823" y="1"/>
                  <a:pt x="1821" y="0"/>
                  <a:pt x="1819" y="0"/>
                </a:cubicBezTo>
                <a:cubicBezTo>
                  <a:pt x="1363" y="0"/>
                  <a:pt x="1363" y="0"/>
                  <a:pt x="1363" y="0"/>
                </a:cubicBezTo>
                <a:cubicBezTo>
                  <a:pt x="1348" y="0"/>
                  <a:pt x="1348" y="0"/>
                  <a:pt x="1348" y="0"/>
                </a:cubicBezTo>
                <a:cubicBezTo>
                  <a:pt x="1225" y="0"/>
                  <a:pt x="1225" y="0"/>
                  <a:pt x="1225" y="0"/>
                </a:cubicBezTo>
                <a:cubicBezTo>
                  <a:pt x="1033" y="0"/>
                  <a:pt x="1033" y="0"/>
                  <a:pt x="1033" y="0"/>
                </a:cubicBezTo>
                <a:cubicBezTo>
                  <a:pt x="892" y="0"/>
                  <a:pt x="892" y="0"/>
                  <a:pt x="892" y="0"/>
                </a:cubicBezTo>
                <a:cubicBezTo>
                  <a:pt x="786" y="0"/>
                  <a:pt x="786" y="0"/>
                  <a:pt x="786" y="0"/>
                </a:cubicBezTo>
                <a:cubicBezTo>
                  <a:pt x="577" y="0"/>
                  <a:pt x="577" y="0"/>
                  <a:pt x="577" y="0"/>
                </a:cubicBezTo>
                <a:cubicBezTo>
                  <a:pt x="562" y="0"/>
                  <a:pt x="562" y="0"/>
                  <a:pt x="562" y="0"/>
                </a:cubicBezTo>
                <a:cubicBezTo>
                  <a:pt x="439" y="0"/>
                  <a:pt x="439" y="0"/>
                  <a:pt x="439" y="0"/>
                </a:cubicBezTo>
                <a:cubicBezTo>
                  <a:pt x="106" y="0"/>
                  <a:pt x="106" y="0"/>
                  <a:pt x="106" y="0"/>
                </a:cubicBezTo>
                <a:cubicBezTo>
                  <a:pt x="0" y="0"/>
                  <a:pt x="0" y="0"/>
                  <a:pt x="0" y="0"/>
                </a:cubicBezTo>
                <a:cubicBezTo>
                  <a:pt x="0" y="163"/>
                  <a:pt x="0" y="163"/>
                  <a:pt x="0" y="163"/>
                </a:cubicBezTo>
                <a:cubicBezTo>
                  <a:pt x="106" y="163"/>
                  <a:pt x="106" y="163"/>
                  <a:pt x="106" y="163"/>
                </a:cubicBezTo>
                <a:cubicBezTo>
                  <a:pt x="439" y="163"/>
                  <a:pt x="439" y="163"/>
                  <a:pt x="439" y="163"/>
                </a:cubicBezTo>
                <a:cubicBezTo>
                  <a:pt x="562" y="163"/>
                  <a:pt x="562" y="163"/>
                  <a:pt x="562" y="163"/>
                </a:cubicBezTo>
                <a:cubicBezTo>
                  <a:pt x="577" y="163"/>
                  <a:pt x="577" y="163"/>
                  <a:pt x="577" y="163"/>
                </a:cubicBezTo>
                <a:cubicBezTo>
                  <a:pt x="786" y="163"/>
                  <a:pt x="786" y="163"/>
                  <a:pt x="786" y="163"/>
                </a:cubicBezTo>
                <a:cubicBezTo>
                  <a:pt x="892" y="163"/>
                  <a:pt x="892" y="163"/>
                  <a:pt x="892" y="163"/>
                </a:cubicBezTo>
                <a:cubicBezTo>
                  <a:pt x="1033" y="163"/>
                  <a:pt x="1033" y="163"/>
                  <a:pt x="1033" y="163"/>
                </a:cubicBezTo>
                <a:cubicBezTo>
                  <a:pt x="1225" y="163"/>
                  <a:pt x="1225" y="163"/>
                  <a:pt x="1225" y="163"/>
                </a:cubicBezTo>
                <a:cubicBezTo>
                  <a:pt x="1348" y="163"/>
                  <a:pt x="1348" y="163"/>
                  <a:pt x="1348" y="163"/>
                </a:cubicBezTo>
                <a:cubicBezTo>
                  <a:pt x="1363" y="163"/>
                  <a:pt x="1363" y="163"/>
                  <a:pt x="1363" y="163"/>
                </a:cubicBezTo>
                <a:cubicBezTo>
                  <a:pt x="1819" y="163"/>
                  <a:pt x="1819" y="163"/>
                  <a:pt x="1819" y="163"/>
                </a:cubicBezTo>
                <a:cubicBezTo>
                  <a:pt x="1821" y="163"/>
                  <a:pt x="1823" y="162"/>
                  <a:pt x="1825" y="161"/>
                </a:cubicBezTo>
                <a:cubicBezTo>
                  <a:pt x="1825" y="160"/>
                  <a:pt x="1825" y="160"/>
                  <a:pt x="1826" y="160"/>
                </a:cubicBezTo>
                <a:cubicBezTo>
                  <a:pt x="1900" y="86"/>
                  <a:pt x="1900" y="86"/>
                  <a:pt x="1900" y="86"/>
                </a:cubicBezTo>
                <a:cubicBezTo>
                  <a:pt x="1902" y="83"/>
                  <a:pt x="1902" y="79"/>
                  <a:pt x="1900" y="77"/>
                </a:cubicBezTo>
                <a:close/>
              </a:path>
            </a:pathLst>
          </a:custGeom>
          <a:solidFill>
            <a:schemeClr val="accent1"/>
          </a:solid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entury Gothic"/>
              <a:ea typeface="Century Gothic"/>
              <a:cs typeface="Century Gothic"/>
              <a:sym typeface="Century Gothic"/>
            </a:endParaRPr>
          </a:p>
        </p:txBody>
      </p:sp>
      <p:sp>
        <p:nvSpPr>
          <p:cNvPr id="1020" name="Google Shape;1020;p136"/>
          <p:cNvSpPr txBox="1">
            <a:spLocks noGrp="1"/>
          </p:cNvSpPr>
          <p:nvPr>
            <p:ph type="title"/>
          </p:nvPr>
        </p:nvSpPr>
        <p:spPr>
          <a:xfrm>
            <a:off x="406400" y="590550"/>
            <a:ext cx="5359500" cy="584100"/>
          </a:xfrm>
          <a:prstGeom prst="rect">
            <a:avLst/>
          </a:prstGeom>
          <a:noFill/>
          <a:ln>
            <a:noFill/>
          </a:ln>
        </p:spPr>
        <p:txBody>
          <a:bodyPr spcFirstLastPara="1" wrap="square" lIns="68575" tIns="34275" rIns="68575" bIns="34275" anchor="ctr" anchorCtr="0">
            <a:noAutofit/>
          </a:bodyPr>
          <a:lstStyle/>
          <a:p>
            <a:pPr marL="0" lvl="0" indent="0" algn="l" rtl="0">
              <a:spcBef>
                <a:spcPts val="0"/>
              </a:spcBef>
              <a:spcAft>
                <a:spcPts val="0"/>
              </a:spcAft>
              <a:buClr>
                <a:srgbClr val="FEFFFF"/>
              </a:buClr>
              <a:buSzPts val="2400"/>
              <a:buFont typeface="Century Gothic"/>
              <a:buNone/>
            </a:pPr>
            <a:r>
              <a:rPr lang="en-GB" sz="2400">
                <a:solidFill>
                  <a:srgbClr val="FEFFFF"/>
                </a:solidFill>
              </a:rPr>
              <a:t>“Weighing of the heart”</a:t>
            </a:r>
            <a:endParaRPr sz="2400">
              <a:solidFill>
                <a:srgbClr val="FEFFFF"/>
              </a:solidFill>
            </a:endParaRPr>
          </a:p>
        </p:txBody>
      </p:sp>
      <p:sp>
        <p:nvSpPr>
          <p:cNvPr id="1021" name="Google Shape;1021;p136"/>
          <p:cNvSpPr txBox="1">
            <a:spLocks noGrp="1"/>
          </p:cNvSpPr>
          <p:nvPr>
            <p:ph type="body" idx="1"/>
          </p:nvPr>
        </p:nvSpPr>
        <p:spPr>
          <a:xfrm>
            <a:off x="406400" y="1524000"/>
            <a:ext cx="5359500" cy="2909400"/>
          </a:xfrm>
          <a:prstGeom prst="rect">
            <a:avLst/>
          </a:prstGeom>
          <a:noFill/>
          <a:ln>
            <a:noFill/>
          </a:ln>
        </p:spPr>
        <p:txBody>
          <a:bodyPr spcFirstLastPara="1" wrap="square" lIns="68575" tIns="34275" rIns="68575" bIns="34275" anchor="t" anchorCtr="0">
            <a:noAutofit/>
          </a:bodyPr>
          <a:lstStyle/>
          <a:p>
            <a:pPr marL="254000" lvl="0" indent="-254000" algn="l" rtl="0">
              <a:spcBef>
                <a:spcPts val="0"/>
              </a:spcBef>
              <a:spcAft>
                <a:spcPts val="0"/>
              </a:spcAft>
              <a:buClr>
                <a:srgbClr val="9E722D"/>
              </a:buClr>
              <a:buSzPts val="1400"/>
              <a:buChar char="🠶"/>
            </a:pPr>
            <a:r>
              <a:rPr lang="en-GB" dirty="0">
                <a:solidFill>
                  <a:srgbClr val="FEFFFF"/>
                </a:solidFill>
              </a:rPr>
              <a:t>The most important test in the journey to the afterlife </a:t>
            </a:r>
            <a:endParaRPr dirty="0"/>
          </a:p>
          <a:p>
            <a:pPr marL="254000" lvl="0" indent="-254000" algn="l" rtl="0">
              <a:spcBef>
                <a:spcPts val="800"/>
              </a:spcBef>
              <a:spcAft>
                <a:spcPts val="0"/>
              </a:spcAft>
              <a:buClr>
                <a:srgbClr val="9E722D"/>
              </a:buClr>
              <a:buSzPts val="1400"/>
              <a:buChar char="🠶"/>
            </a:pPr>
            <a:r>
              <a:rPr lang="en-GB" dirty="0">
                <a:solidFill>
                  <a:srgbClr val="FEFFFF"/>
                </a:solidFill>
              </a:rPr>
              <a:t>Held in the Hall of Two Truths </a:t>
            </a:r>
            <a:endParaRPr dirty="0"/>
          </a:p>
          <a:p>
            <a:pPr marL="254000" lvl="0" indent="-254000" algn="l" rtl="0">
              <a:spcBef>
                <a:spcPts val="800"/>
              </a:spcBef>
              <a:spcAft>
                <a:spcPts val="0"/>
              </a:spcAft>
              <a:buClr>
                <a:srgbClr val="9E722D"/>
              </a:buClr>
              <a:buSzPts val="1400"/>
              <a:buChar char="🠶"/>
            </a:pPr>
            <a:r>
              <a:rPr lang="en-GB" dirty="0">
                <a:solidFill>
                  <a:srgbClr val="FEFFFF"/>
                </a:solidFill>
              </a:rPr>
              <a:t>People believed that the gods put the dead person’s heart on a balance and weighed it against the feather representing </a:t>
            </a:r>
            <a:r>
              <a:rPr lang="en-GB" dirty="0">
                <a:solidFill>
                  <a:srgbClr val="FF0000"/>
                </a:solidFill>
              </a:rPr>
              <a:t>Ma’at</a:t>
            </a:r>
            <a:r>
              <a:rPr lang="en-GB" dirty="0">
                <a:solidFill>
                  <a:srgbClr val="FEFFFF"/>
                </a:solidFill>
              </a:rPr>
              <a:t>, the goddess of justice </a:t>
            </a:r>
            <a:endParaRPr dirty="0"/>
          </a:p>
          <a:p>
            <a:pPr marL="254000" lvl="0" indent="-254000" algn="l" rtl="0">
              <a:spcBef>
                <a:spcPts val="800"/>
              </a:spcBef>
              <a:spcAft>
                <a:spcPts val="0"/>
              </a:spcAft>
              <a:buClr>
                <a:srgbClr val="9E722D"/>
              </a:buClr>
              <a:buSzPts val="1400"/>
              <a:buChar char="🠶"/>
            </a:pPr>
            <a:r>
              <a:rPr lang="en-GB" dirty="0">
                <a:solidFill>
                  <a:srgbClr val="FEFFFF"/>
                </a:solidFill>
              </a:rPr>
              <a:t>The heart had to weigh less than the feather to allow the person to the afterlife </a:t>
            </a:r>
            <a:endParaRPr dirty="0"/>
          </a:p>
          <a:p>
            <a:pPr marL="254000" lvl="0" indent="-254000" algn="l" rtl="0">
              <a:spcBef>
                <a:spcPts val="800"/>
              </a:spcBef>
              <a:spcAft>
                <a:spcPts val="0"/>
              </a:spcAft>
              <a:buClr>
                <a:srgbClr val="9E722D"/>
              </a:buClr>
              <a:buSzPts val="1400"/>
              <a:buChar char="🠶"/>
            </a:pPr>
            <a:r>
              <a:rPr lang="en-GB" dirty="0">
                <a:solidFill>
                  <a:srgbClr val="FEFFFF"/>
                </a:solidFill>
              </a:rPr>
              <a:t>If the heart was heavier then it would be sent to be eaten by the monster </a:t>
            </a:r>
            <a:r>
              <a:rPr lang="en-GB" dirty="0">
                <a:solidFill>
                  <a:srgbClr val="FF0000"/>
                </a:solidFill>
              </a:rPr>
              <a:t>Ammit</a:t>
            </a:r>
            <a:r>
              <a:rPr lang="en-GB" dirty="0">
                <a:solidFill>
                  <a:srgbClr val="FEFFFF"/>
                </a:solidFill>
              </a:rPr>
              <a:t>, or “bone-eater</a:t>
            </a:r>
            <a:br>
              <a:rPr lang="en-GB" dirty="0">
                <a:solidFill>
                  <a:srgbClr val="FEFFFF"/>
                </a:solidFill>
              </a:rPr>
            </a:br>
            <a:endParaRPr dirty="0">
              <a:solidFill>
                <a:srgbClr val="FEFFFF"/>
              </a:solidFill>
            </a:endParaRPr>
          </a:p>
        </p:txBody>
      </p:sp>
      <p:pic>
        <p:nvPicPr>
          <p:cNvPr id="1022" name="Google Shape;1022;p136" descr="Ammit (/ˈæmᵻt/; &quot;devourer&quot; or &quot;soul-eater&quot;; also spelled Ammut or Ahemait)  was a female demon in ancient Egyptian … | Mythical creatures, Fantasy  monster, Creatures"/>
          <p:cNvPicPr preferRelativeResize="0"/>
          <p:nvPr/>
        </p:nvPicPr>
        <p:blipFill rotWithShape="1">
          <a:blip r:embed="rId3">
            <a:alphaModFix/>
          </a:blip>
          <a:srcRect/>
          <a:stretch/>
        </p:blipFill>
        <p:spPr>
          <a:xfrm>
            <a:off x="6534793" y="2102759"/>
            <a:ext cx="2251448" cy="173935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137"/>
          <p:cNvSpPr txBox="1">
            <a:spLocks noGrp="1"/>
          </p:cNvSpPr>
          <p:nvPr>
            <p:ph type="title"/>
          </p:nvPr>
        </p:nvSpPr>
        <p:spPr>
          <a:xfrm>
            <a:off x="1944694" y="468083"/>
            <a:ext cx="6683700" cy="9606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GB"/>
              <a:t>Weighing of the Heart </a:t>
            </a:r>
            <a:endParaRPr/>
          </a:p>
        </p:txBody>
      </p:sp>
      <p:sp>
        <p:nvSpPr>
          <p:cNvPr id="1028" name="Google Shape;1028;p137"/>
          <p:cNvSpPr txBox="1">
            <a:spLocks noGrp="1"/>
          </p:cNvSpPr>
          <p:nvPr>
            <p:ph type="body" idx="1"/>
          </p:nvPr>
        </p:nvSpPr>
        <p:spPr>
          <a:xfrm>
            <a:off x="1941909" y="1600200"/>
            <a:ext cx="6686400" cy="28332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u="sng">
                <a:solidFill>
                  <a:schemeClr val="hlink"/>
                </a:solidFill>
                <a:hlinkClick r:id="rId3"/>
              </a:rPr>
              <a:t>https://www.youtube.com/watch?v=1yv_MXNYbAo</a:t>
            </a:r>
            <a:endParaRPr/>
          </a:p>
          <a:p>
            <a:pPr marL="0" lvl="0" indent="0" algn="l" rtl="0">
              <a:spcBef>
                <a:spcPts val="80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138"/>
          <p:cNvSpPr txBox="1">
            <a:spLocks noGrp="1"/>
          </p:cNvSpPr>
          <p:nvPr>
            <p:ph type="title"/>
          </p:nvPr>
        </p:nvSpPr>
        <p:spPr>
          <a:xfrm>
            <a:off x="1944694" y="468083"/>
            <a:ext cx="6683700" cy="9606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GB" dirty="0"/>
              <a:t>Exit Ticket</a:t>
            </a:r>
            <a:endParaRPr dirty="0"/>
          </a:p>
        </p:txBody>
      </p:sp>
      <p:sp>
        <p:nvSpPr>
          <p:cNvPr id="1034" name="Google Shape;1034;p138"/>
          <p:cNvSpPr txBox="1">
            <a:spLocks noGrp="1"/>
          </p:cNvSpPr>
          <p:nvPr>
            <p:ph type="body" idx="1"/>
          </p:nvPr>
        </p:nvSpPr>
        <p:spPr>
          <a:xfrm>
            <a:off x="1941909" y="1600200"/>
            <a:ext cx="6686400" cy="28332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sz="1800"/>
              <a:t>How did ancient Egyptians show their appreciation for the dead? Write about one practice or ritual </a:t>
            </a:r>
            <a:endParaRPr sz="18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39"/>
          <p:cNvSpPr txBox="1">
            <a:spLocks noGrp="1"/>
          </p:cNvSpPr>
          <p:nvPr>
            <p:ph type="title"/>
          </p:nvPr>
        </p:nvSpPr>
        <p:spPr>
          <a:xfrm>
            <a:off x="1944694" y="468083"/>
            <a:ext cx="6683700" cy="9606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GB" dirty="0"/>
              <a:t>Warm Up </a:t>
            </a:r>
            <a:endParaRPr dirty="0"/>
          </a:p>
        </p:txBody>
      </p:sp>
      <p:sp>
        <p:nvSpPr>
          <p:cNvPr id="1040" name="Google Shape;1040;p139"/>
          <p:cNvSpPr txBox="1">
            <a:spLocks noGrp="1"/>
          </p:cNvSpPr>
          <p:nvPr>
            <p:ph type="body" idx="1"/>
          </p:nvPr>
        </p:nvSpPr>
        <p:spPr>
          <a:xfrm>
            <a:off x="1941909" y="1600200"/>
            <a:ext cx="6686400" cy="28332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sz="1900"/>
              <a:t>Why do you think the ancient Egyptians built the pyramids? </a:t>
            </a:r>
            <a:endParaRPr sz="19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44"/>
        <p:cNvGrpSpPr/>
        <p:nvPr/>
      </p:nvGrpSpPr>
      <p:grpSpPr>
        <a:xfrm>
          <a:off x="0" y="0"/>
          <a:ext cx="0" cy="0"/>
          <a:chOff x="0" y="0"/>
          <a:chExt cx="0" cy="0"/>
        </a:xfrm>
      </p:grpSpPr>
      <p:sp>
        <p:nvSpPr>
          <p:cNvPr id="1045" name="Google Shape;1045;p140"/>
          <p:cNvSpPr txBox="1">
            <a:spLocks noGrp="1"/>
          </p:cNvSpPr>
          <p:nvPr>
            <p:ph type="ctrTitle"/>
          </p:nvPr>
        </p:nvSpPr>
        <p:spPr>
          <a:xfrm>
            <a:off x="1813334" y="601723"/>
            <a:ext cx="6477900" cy="1905900"/>
          </a:xfrm>
          <a:prstGeom prst="rect">
            <a:avLst/>
          </a:prstGeom>
          <a:noFill/>
          <a:ln>
            <a:noFill/>
          </a:ln>
        </p:spPr>
        <p:txBody>
          <a:bodyPr spcFirstLastPara="1" wrap="square" lIns="68575" tIns="34275" rIns="68575" bIns="0" anchor="b" anchorCtr="0">
            <a:noAutofit/>
          </a:bodyPr>
          <a:lstStyle/>
          <a:p>
            <a:pPr marL="0" lvl="0" indent="0" algn="l" rtl="0">
              <a:lnSpc>
                <a:spcPct val="90000"/>
              </a:lnSpc>
              <a:spcBef>
                <a:spcPts val="0"/>
              </a:spcBef>
              <a:spcAft>
                <a:spcPts val="0"/>
              </a:spcAft>
              <a:buClr>
                <a:schemeClr val="dk1"/>
              </a:buClr>
              <a:buSzPts val="5000"/>
              <a:buFont typeface="Gill Sans"/>
              <a:buNone/>
            </a:pPr>
            <a:r>
              <a:rPr lang="en-GB"/>
              <a:t>PYRAMIDS AT GIZA </a:t>
            </a:r>
            <a:endParaRPr/>
          </a:p>
        </p:txBody>
      </p:sp>
      <p:sp>
        <p:nvSpPr>
          <p:cNvPr id="1046" name="Google Shape;1046;p140"/>
          <p:cNvSpPr txBox="1">
            <a:spLocks noGrp="1"/>
          </p:cNvSpPr>
          <p:nvPr>
            <p:ph type="subTitle" idx="1"/>
          </p:nvPr>
        </p:nvSpPr>
        <p:spPr>
          <a:xfrm>
            <a:off x="1813335" y="2648403"/>
            <a:ext cx="6477900" cy="733200"/>
          </a:xfrm>
          <a:prstGeom prst="rect">
            <a:avLst/>
          </a:prstGeom>
          <a:noFill/>
          <a:ln>
            <a:noFill/>
          </a:ln>
        </p:spPr>
        <p:txBody>
          <a:bodyPr spcFirstLastPara="1" wrap="square" lIns="68575" tIns="68575" rIns="68575" bIns="68575" anchor="t" anchorCtr="0">
            <a:noAutofit/>
          </a:bodyPr>
          <a:lstStyle/>
          <a:p>
            <a:pPr marL="0" lvl="0" indent="0" algn="l" rtl="0">
              <a:lnSpc>
                <a:spcPct val="120000"/>
              </a:lnSpc>
              <a:spcBef>
                <a:spcPts val="0"/>
              </a:spcBef>
              <a:spcAft>
                <a:spcPts val="0"/>
              </a:spcAft>
              <a:buSzPts val="1400"/>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sp>
        <p:nvSpPr>
          <p:cNvPr id="564" name="Google Shape;564;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Nile </a:t>
            </a:r>
            <a:endParaRPr/>
          </a:p>
        </p:txBody>
      </p:sp>
      <p:sp>
        <p:nvSpPr>
          <p:cNvPr id="565" name="Google Shape;565;p78"/>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GB">
                <a:solidFill>
                  <a:srgbClr val="000000"/>
                </a:solidFill>
              </a:rPr>
              <a:t>A river in Egypt; the longest in the world </a:t>
            </a:r>
            <a:endParaRPr>
              <a:solidFill>
                <a:srgbClr val="000000"/>
              </a:solidFill>
            </a:endParaRPr>
          </a:p>
          <a:p>
            <a:pPr marL="457200" lvl="0" indent="-342900" algn="l" rtl="0">
              <a:spcBef>
                <a:spcPts val="0"/>
              </a:spcBef>
              <a:spcAft>
                <a:spcPts val="0"/>
              </a:spcAft>
              <a:buClr>
                <a:srgbClr val="000000"/>
              </a:buClr>
              <a:buSzPts val="1800"/>
              <a:buChar char="●"/>
            </a:pPr>
            <a:r>
              <a:rPr lang="en-GB">
                <a:solidFill>
                  <a:srgbClr val="000000"/>
                </a:solidFill>
              </a:rPr>
              <a:t>Flows from one end of Egypt to the other </a:t>
            </a:r>
            <a:endParaRPr>
              <a:solidFill>
                <a:srgbClr val="000000"/>
              </a:solidFill>
            </a:endParaRPr>
          </a:p>
          <a:p>
            <a:pPr marL="457200" lvl="0" indent="-342900" algn="l" rtl="0">
              <a:spcBef>
                <a:spcPts val="0"/>
              </a:spcBef>
              <a:spcAft>
                <a:spcPts val="0"/>
              </a:spcAft>
              <a:buClr>
                <a:srgbClr val="000000"/>
              </a:buClr>
              <a:buSzPts val="1800"/>
              <a:buChar char="●"/>
            </a:pPr>
            <a:r>
              <a:rPr lang="en-GB">
                <a:solidFill>
                  <a:srgbClr val="000000"/>
                </a:solidFill>
              </a:rPr>
              <a:t>Main form of transportation and communication </a:t>
            </a:r>
            <a:endParaRPr>
              <a:solidFill>
                <a:srgbClr val="000000"/>
              </a:solidFill>
            </a:endParaRPr>
          </a:p>
          <a:p>
            <a:pPr marL="457200" lvl="0" indent="-342900" algn="l" rtl="0">
              <a:spcBef>
                <a:spcPts val="0"/>
              </a:spcBef>
              <a:spcAft>
                <a:spcPts val="0"/>
              </a:spcAft>
              <a:buClr>
                <a:srgbClr val="000000"/>
              </a:buClr>
              <a:buSzPts val="1800"/>
              <a:buChar char="●"/>
            </a:pPr>
            <a:r>
              <a:rPr lang="en-GB">
                <a:solidFill>
                  <a:srgbClr val="000000"/>
                </a:solidFill>
              </a:rPr>
              <a:t>Pyramid and temple builders would send huge flat barges to transport stone from quarries to building sites </a:t>
            </a:r>
            <a:endParaRPr>
              <a:solidFill>
                <a:srgbClr val="000000"/>
              </a:solidFill>
            </a:endParaRPr>
          </a:p>
          <a:p>
            <a:pPr marL="457200" lvl="0" indent="-342900" algn="l" rtl="0">
              <a:spcBef>
                <a:spcPts val="0"/>
              </a:spcBef>
              <a:spcAft>
                <a:spcPts val="0"/>
              </a:spcAft>
              <a:buClr>
                <a:srgbClr val="000000"/>
              </a:buClr>
              <a:buSzPts val="1800"/>
              <a:buChar char="●"/>
            </a:pPr>
            <a:r>
              <a:rPr lang="en-GB">
                <a:solidFill>
                  <a:srgbClr val="000000"/>
                </a:solidFill>
              </a:rPr>
              <a:t>Cargo boats carried grain and other supplies </a:t>
            </a:r>
            <a:endParaRPr>
              <a:solidFill>
                <a:srgbClr val="000000"/>
              </a:solidFill>
            </a:endParaRPr>
          </a:p>
          <a:p>
            <a:pPr marL="457200" lvl="0" indent="-342900" algn="l" rtl="0">
              <a:spcBef>
                <a:spcPts val="0"/>
              </a:spcBef>
              <a:spcAft>
                <a:spcPts val="0"/>
              </a:spcAft>
              <a:buClr>
                <a:srgbClr val="000000"/>
              </a:buClr>
              <a:buSzPts val="1800"/>
              <a:buChar char="●"/>
            </a:pPr>
            <a:r>
              <a:rPr lang="en-GB">
                <a:solidFill>
                  <a:srgbClr val="000000"/>
                </a:solidFill>
              </a:rPr>
              <a:t>Used for fishing </a:t>
            </a:r>
            <a:endParaRPr>
              <a:solidFill>
                <a:srgbClr val="000000"/>
              </a:solidFill>
            </a:endParaRPr>
          </a:p>
        </p:txBody>
      </p:sp>
      <p:pic>
        <p:nvPicPr>
          <p:cNvPr id="566" name="Google Shape;566;p78"/>
          <p:cNvPicPr preferRelativeResize="0"/>
          <p:nvPr/>
        </p:nvPicPr>
        <p:blipFill>
          <a:blip r:embed="rId3">
            <a:alphaModFix/>
          </a:blip>
          <a:stretch>
            <a:fillRect/>
          </a:stretch>
        </p:blipFill>
        <p:spPr>
          <a:xfrm>
            <a:off x="4873350" y="950188"/>
            <a:ext cx="3852817" cy="38209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1050"/>
        <p:cNvGrpSpPr/>
        <p:nvPr/>
      </p:nvGrpSpPr>
      <p:grpSpPr>
        <a:xfrm>
          <a:off x="0" y="0"/>
          <a:ext cx="0" cy="0"/>
          <a:chOff x="0" y="0"/>
          <a:chExt cx="0" cy="0"/>
        </a:xfrm>
      </p:grpSpPr>
      <p:sp>
        <p:nvSpPr>
          <p:cNvPr id="1051" name="Google Shape;1051;p141"/>
          <p:cNvSpPr txBox="1">
            <a:spLocks noGrp="1"/>
          </p:cNvSpPr>
          <p:nvPr>
            <p:ph type="title"/>
          </p:nvPr>
        </p:nvSpPr>
        <p:spPr>
          <a:xfrm>
            <a:off x="1088684" y="603389"/>
            <a:ext cx="7202400" cy="786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400"/>
              <a:buFont typeface="Gill Sans"/>
              <a:buNone/>
            </a:pPr>
            <a:br>
              <a:rPr lang="en-GB"/>
            </a:br>
            <a:r>
              <a:rPr lang="en-GB"/>
              <a:t>KHUFU’S GREAT PYRAMID </a:t>
            </a:r>
            <a:endParaRPr/>
          </a:p>
        </p:txBody>
      </p:sp>
      <p:pic>
        <p:nvPicPr>
          <p:cNvPr id="1052" name="Google Shape;1052;p141" descr="Great Pyramid of Giza - Wikipedia"/>
          <p:cNvPicPr preferRelativeResize="0"/>
          <p:nvPr/>
        </p:nvPicPr>
        <p:blipFill rotWithShape="1">
          <a:blip r:embed="rId3">
            <a:alphaModFix/>
          </a:blip>
          <a:srcRect/>
          <a:stretch/>
        </p:blipFill>
        <p:spPr>
          <a:xfrm>
            <a:off x="1088684" y="1661778"/>
            <a:ext cx="3720333" cy="2288004"/>
          </a:xfrm>
          <a:prstGeom prst="rect">
            <a:avLst/>
          </a:prstGeom>
          <a:noFill/>
          <a:ln>
            <a:noFill/>
          </a:ln>
        </p:spPr>
      </p:pic>
      <p:sp>
        <p:nvSpPr>
          <p:cNvPr id="1053" name="Google Shape;1053;p141"/>
          <p:cNvSpPr txBox="1">
            <a:spLocks noGrp="1"/>
          </p:cNvSpPr>
          <p:nvPr>
            <p:ph type="body" idx="1"/>
          </p:nvPr>
        </p:nvSpPr>
        <p:spPr>
          <a:xfrm>
            <a:off x="5169224" y="1511800"/>
            <a:ext cx="3121800" cy="2587800"/>
          </a:xfrm>
          <a:prstGeom prst="rect">
            <a:avLst/>
          </a:prstGeom>
          <a:noFill/>
          <a:ln>
            <a:noFill/>
          </a:ln>
        </p:spPr>
        <p:txBody>
          <a:bodyPr spcFirstLastPara="1" wrap="square" lIns="68575" tIns="34275" rIns="68575" bIns="34275" anchor="t" anchorCtr="0">
            <a:noAutofit/>
          </a:bodyPr>
          <a:lstStyle/>
          <a:p>
            <a:pPr marL="177800" lvl="0" indent="-171450" algn="l" rtl="0">
              <a:lnSpc>
                <a:spcPct val="120000"/>
              </a:lnSpc>
              <a:spcBef>
                <a:spcPts val="0"/>
              </a:spcBef>
              <a:spcAft>
                <a:spcPts val="0"/>
              </a:spcAft>
              <a:buSzPts val="1500"/>
              <a:buChar char="•"/>
            </a:pPr>
            <a:r>
              <a:rPr lang="en-GB"/>
              <a:t>One of the seven wonders of the world </a:t>
            </a:r>
            <a:endParaRPr/>
          </a:p>
          <a:p>
            <a:pPr marL="177800" lvl="0" indent="-171450" algn="l" rtl="0">
              <a:lnSpc>
                <a:spcPct val="120000"/>
              </a:lnSpc>
              <a:spcBef>
                <a:spcPts val="800"/>
              </a:spcBef>
              <a:spcAft>
                <a:spcPts val="0"/>
              </a:spcAft>
              <a:buSzPts val="1500"/>
              <a:buChar char="•"/>
            </a:pPr>
            <a:r>
              <a:rPr lang="en-GB"/>
              <a:t>Constructed during the third and fourth dynasties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0">
              <a:srgbClr val="EBE9E6"/>
            </a:gs>
            <a:gs pos="100000">
              <a:srgbClr val="C9C5C0"/>
            </a:gs>
          </a:gsLst>
          <a:path path="circle">
            <a:fillToRect l="50000" t="50000" r="50000" b="50000"/>
          </a:path>
          <a:tileRect/>
        </a:gradFill>
        <a:effectLst/>
      </p:bgPr>
    </p:bg>
    <p:spTree>
      <p:nvGrpSpPr>
        <p:cNvPr id="1" name="Shape 1057"/>
        <p:cNvGrpSpPr/>
        <p:nvPr/>
      </p:nvGrpSpPr>
      <p:grpSpPr>
        <a:xfrm>
          <a:off x="0" y="0"/>
          <a:ext cx="0" cy="0"/>
          <a:chOff x="0" y="0"/>
          <a:chExt cx="0" cy="0"/>
        </a:xfrm>
      </p:grpSpPr>
      <p:sp>
        <p:nvSpPr>
          <p:cNvPr id="1058" name="Google Shape;1058;p142"/>
          <p:cNvSpPr txBox="1">
            <a:spLocks noGrp="1"/>
          </p:cNvSpPr>
          <p:nvPr>
            <p:ph type="title"/>
          </p:nvPr>
        </p:nvSpPr>
        <p:spPr>
          <a:xfrm>
            <a:off x="1088684" y="603389"/>
            <a:ext cx="7202400" cy="786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400"/>
              <a:buFont typeface="Gill Sans"/>
              <a:buNone/>
            </a:pPr>
            <a:r>
              <a:rPr lang="en-GB"/>
              <a:t>BUILDING TECHNIQUES 	</a:t>
            </a:r>
            <a:endParaRPr/>
          </a:p>
        </p:txBody>
      </p:sp>
      <p:sp>
        <p:nvSpPr>
          <p:cNvPr id="1059" name="Google Shape;1059;p142"/>
          <p:cNvSpPr txBox="1">
            <a:spLocks noGrp="1"/>
          </p:cNvSpPr>
          <p:nvPr>
            <p:ph type="body" idx="1"/>
          </p:nvPr>
        </p:nvSpPr>
        <p:spPr>
          <a:xfrm>
            <a:off x="1088684" y="1511800"/>
            <a:ext cx="3121800" cy="2587800"/>
          </a:xfrm>
          <a:prstGeom prst="rect">
            <a:avLst/>
          </a:prstGeom>
          <a:noFill/>
          <a:ln>
            <a:noFill/>
          </a:ln>
        </p:spPr>
        <p:txBody>
          <a:bodyPr spcFirstLastPara="1" wrap="square" lIns="68575" tIns="34275" rIns="68575" bIns="34275" anchor="t" anchorCtr="0">
            <a:noAutofit/>
          </a:bodyPr>
          <a:lstStyle/>
          <a:p>
            <a:pPr marL="177800" lvl="0" indent="-177800" algn="l" rtl="0">
              <a:lnSpc>
                <a:spcPct val="110000"/>
              </a:lnSpc>
              <a:spcBef>
                <a:spcPts val="0"/>
              </a:spcBef>
              <a:spcAft>
                <a:spcPts val="0"/>
              </a:spcAft>
              <a:buSzPts val="1400"/>
              <a:buChar char="•"/>
            </a:pPr>
            <a:r>
              <a:rPr lang="en-GB" sz="1400"/>
              <a:t>The use of cut stone as the main building material </a:t>
            </a:r>
            <a:endParaRPr/>
          </a:p>
          <a:p>
            <a:pPr marL="177800" lvl="0" indent="-177800" algn="l" rtl="0">
              <a:lnSpc>
                <a:spcPct val="110000"/>
              </a:lnSpc>
              <a:spcBef>
                <a:spcPts val="800"/>
              </a:spcBef>
              <a:spcAft>
                <a:spcPts val="0"/>
              </a:spcAft>
              <a:buSzPts val="1400"/>
              <a:buChar char="•"/>
            </a:pPr>
            <a:r>
              <a:rPr lang="en-GB" sz="1400"/>
              <a:t>Thick, inwardly sloping walls with few openings, which made buildings more stable </a:t>
            </a:r>
            <a:endParaRPr/>
          </a:p>
          <a:p>
            <a:pPr marL="177800" lvl="0" indent="-177800" algn="l" rtl="0">
              <a:lnSpc>
                <a:spcPct val="110000"/>
              </a:lnSpc>
              <a:spcBef>
                <a:spcPts val="800"/>
              </a:spcBef>
              <a:spcAft>
                <a:spcPts val="0"/>
              </a:spcAft>
              <a:buSzPts val="1400"/>
              <a:buChar char="•"/>
            </a:pPr>
            <a:r>
              <a:rPr lang="en-GB" sz="1400"/>
              <a:t>Carved painted and sculpted decoration on walls </a:t>
            </a:r>
            <a:endParaRPr/>
          </a:p>
          <a:p>
            <a:pPr marL="177800" lvl="0" indent="-177800" algn="l" rtl="0">
              <a:lnSpc>
                <a:spcPct val="110000"/>
              </a:lnSpc>
              <a:spcBef>
                <a:spcPts val="800"/>
              </a:spcBef>
              <a:spcAft>
                <a:spcPts val="0"/>
              </a:spcAft>
              <a:buSzPts val="1400"/>
              <a:buChar char="•"/>
            </a:pPr>
            <a:r>
              <a:rPr lang="en-GB" sz="1400"/>
              <a:t>The use of columns to provide support </a:t>
            </a:r>
            <a:endParaRPr sz="1400"/>
          </a:p>
        </p:txBody>
      </p:sp>
      <p:pic>
        <p:nvPicPr>
          <p:cNvPr id="1060" name="Google Shape;1060;p142" descr="Great Sphinx of Giza | Description, History, &amp; Facts | Britannica"/>
          <p:cNvPicPr preferRelativeResize="0"/>
          <p:nvPr/>
        </p:nvPicPr>
        <p:blipFill rotWithShape="1">
          <a:blip r:embed="rId3">
            <a:alphaModFix/>
          </a:blip>
          <a:srcRect/>
          <a:stretch/>
        </p:blipFill>
        <p:spPr>
          <a:xfrm>
            <a:off x="4570808" y="1843144"/>
            <a:ext cx="3720332" cy="192527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43"/>
          <p:cNvSpPr txBox="1">
            <a:spLocks noGrp="1"/>
          </p:cNvSpPr>
          <p:nvPr>
            <p:ph type="title"/>
          </p:nvPr>
        </p:nvSpPr>
        <p:spPr>
          <a:xfrm>
            <a:off x="1088684" y="603389"/>
            <a:ext cx="7202400" cy="7869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Clr>
                <a:schemeClr val="dk1"/>
              </a:buClr>
              <a:buSzPts val="2400"/>
              <a:buFont typeface="Gill Sans"/>
              <a:buNone/>
            </a:pPr>
            <a:r>
              <a:rPr lang="en-GB"/>
              <a:t>WHY THEY WERE BUILT </a:t>
            </a:r>
            <a:endParaRPr/>
          </a:p>
        </p:txBody>
      </p:sp>
      <p:sp>
        <p:nvSpPr>
          <p:cNvPr id="1066" name="Google Shape;1066;p143"/>
          <p:cNvSpPr txBox="1">
            <a:spLocks noGrp="1"/>
          </p:cNvSpPr>
          <p:nvPr>
            <p:ph type="body" idx="1"/>
          </p:nvPr>
        </p:nvSpPr>
        <p:spPr>
          <a:xfrm>
            <a:off x="1088684" y="1511799"/>
            <a:ext cx="7202400" cy="2587800"/>
          </a:xfrm>
          <a:prstGeom prst="rect">
            <a:avLst/>
          </a:prstGeom>
          <a:noFill/>
          <a:ln>
            <a:noFill/>
          </a:ln>
        </p:spPr>
        <p:txBody>
          <a:bodyPr spcFirstLastPara="1" wrap="square" lIns="68575" tIns="34275" rIns="68575" bIns="34275" anchor="t" anchorCtr="0">
            <a:noAutofit/>
          </a:bodyPr>
          <a:lstStyle/>
          <a:p>
            <a:pPr marL="177800" lvl="0" indent="-171450" algn="l" rtl="0">
              <a:lnSpc>
                <a:spcPct val="120000"/>
              </a:lnSpc>
              <a:spcBef>
                <a:spcPts val="0"/>
              </a:spcBef>
              <a:spcAft>
                <a:spcPts val="0"/>
              </a:spcAft>
              <a:buSzPts val="1500"/>
              <a:buChar char="•"/>
            </a:pPr>
            <a:r>
              <a:rPr lang="en-GB"/>
              <a:t>Built as tombs to protect the mummified bodies of the pharaohs</a:t>
            </a:r>
            <a:endParaRPr/>
          </a:p>
          <a:p>
            <a:pPr marL="177800" lvl="0" indent="-171450" algn="l" rtl="0">
              <a:lnSpc>
                <a:spcPct val="120000"/>
              </a:lnSpc>
              <a:spcBef>
                <a:spcPts val="800"/>
              </a:spcBef>
              <a:spcAft>
                <a:spcPts val="0"/>
              </a:spcAft>
              <a:buSzPts val="1500"/>
              <a:buChar char="•"/>
            </a:pPr>
            <a:r>
              <a:rPr lang="en-GB"/>
              <a:t>Other hypotheses: </a:t>
            </a:r>
            <a:endParaRPr/>
          </a:p>
          <a:p>
            <a:pPr marL="520700" lvl="1" indent="-177800" algn="l" rtl="0">
              <a:lnSpc>
                <a:spcPct val="120000"/>
              </a:lnSpc>
              <a:spcBef>
                <a:spcPts val="400"/>
              </a:spcBef>
              <a:spcAft>
                <a:spcPts val="0"/>
              </a:spcAft>
              <a:buSzPts val="1400"/>
              <a:buChar char="•"/>
            </a:pPr>
            <a:r>
              <a:rPr lang="en-GB"/>
              <a:t>Created as an observatory </a:t>
            </a:r>
            <a:endParaRPr/>
          </a:p>
          <a:p>
            <a:pPr marL="520700" lvl="1" indent="-177800" algn="l" rtl="0">
              <a:lnSpc>
                <a:spcPct val="120000"/>
              </a:lnSpc>
              <a:spcBef>
                <a:spcPts val="400"/>
              </a:spcBef>
              <a:spcAft>
                <a:spcPts val="0"/>
              </a:spcAft>
              <a:buSzPts val="1400"/>
              <a:buChar char="•"/>
            </a:pPr>
            <a:r>
              <a:rPr lang="en-GB"/>
              <a:t>Code for predicting the future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144"/>
          <p:cNvSpPr txBox="1">
            <a:spLocks noGrp="1"/>
          </p:cNvSpPr>
          <p:nvPr>
            <p:ph type="title"/>
          </p:nvPr>
        </p:nvSpPr>
        <p:spPr>
          <a:xfrm>
            <a:off x="1944694" y="468083"/>
            <a:ext cx="6683700" cy="9606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GB"/>
              <a:t>Writing Practice: </a:t>
            </a:r>
            <a:endParaRPr/>
          </a:p>
        </p:txBody>
      </p:sp>
      <p:sp>
        <p:nvSpPr>
          <p:cNvPr id="1072" name="Google Shape;1072;p144"/>
          <p:cNvSpPr txBox="1">
            <a:spLocks noGrp="1"/>
          </p:cNvSpPr>
          <p:nvPr>
            <p:ph type="body" idx="1"/>
          </p:nvPr>
        </p:nvSpPr>
        <p:spPr>
          <a:xfrm>
            <a:off x="1941909" y="1600200"/>
            <a:ext cx="6686400" cy="28332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a:t>Use the </a:t>
            </a:r>
            <a:r>
              <a:rPr lang="en-GB" u="sng">
                <a:solidFill>
                  <a:schemeClr val="hlink"/>
                </a:solidFill>
                <a:hlinkClick r:id="rId3"/>
              </a:rPr>
              <a:t>guidelines</a:t>
            </a:r>
            <a:r>
              <a:rPr lang="en-GB"/>
              <a:t> to answer the </a:t>
            </a:r>
            <a:r>
              <a:rPr lang="en-GB" u="sng">
                <a:solidFill>
                  <a:schemeClr val="hlink"/>
                </a:solidFill>
                <a:hlinkClick r:id="rId4"/>
              </a:rPr>
              <a:t>writing task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145"/>
          <p:cNvSpPr txBox="1">
            <a:spLocks noGrp="1"/>
          </p:cNvSpPr>
          <p:nvPr>
            <p:ph type="title"/>
          </p:nvPr>
        </p:nvSpPr>
        <p:spPr>
          <a:xfrm>
            <a:off x="1944694" y="468083"/>
            <a:ext cx="6683700" cy="9606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GB" dirty="0"/>
              <a:t>Warm Up </a:t>
            </a:r>
            <a:endParaRPr dirty="0"/>
          </a:p>
        </p:txBody>
      </p:sp>
      <p:sp>
        <p:nvSpPr>
          <p:cNvPr id="1078" name="Google Shape;1078;p145"/>
          <p:cNvSpPr txBox="1">
            <a:spLocks noGrp="1"/>
          </p:cNvSpPr>
          <p:nvPr>
            <p:ph type="body" idx="1"/>
          </p:nvPr>
        </p:nvSpPr>
        <p:spPr>
          <a:xfrm>
            <a:off x="1941909" y="1600200"/>
            <a:ext cx="6686400" cy="28332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sz="1800" dirty="0"/>
              <a:t>Write a C-E-R on the following question: </a:t>
            </a:r>
            <a:endParaRPr sz="1800" dirty="0"/>
          </a:p>
          <a:p>
            <a:pPr marL="457200" lvl="0" indent="-342900" algn="l" rtl="0">
              <a:spcBef>
                <a:spcPts val="800"/>
              </a:spcBef>
              <a:spcAft>
                <a:spcPts val="0"/>
              </a:spcAft>
              <a:buSzPts val="1800"/>
              <a:buChar char="-"/>
            </a:pPr>
            <a:r>
              <a:rPr lang="en-GB" sz="1800" b="1" dirty="0"/>
              <a:t>What is the best food to eat in the morning? </a:t>
            </a:r>
            <a:endParaRPr sz="1800" b="1" dirty="0"/>
          </a:p>
          <a:p>
            <a:pPr marL="0" lvl="0" indent="0" algn="l" rtl="0">
              <a:spcBef>
                <a:spcPts val="800"/>
              </a:spcBef>
              <a:spcAft>
                <a:spcPts val="0"/>
              </a:spcAft>
              <a:buNone/>
            </a:pPr>
            <a:r>
              <a:rPr lang="en-GB" sz="1800" dirty="0"/>
              <a:t>Remember…. Write a claim (statement - thesis) then cite evidence (an example) and then connect them (because)</a:t>
            </a:r>
            <a:endParaRPr sz="18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82"/>
        <p:cNvGrpSpPr/>
        <p:nvPr/>
      </p:nvGrpSpPr>
      <p:grpSpPr>
        <a:xfrm>
          <a:off x="0" y="0"/>
          <a:ext cx="0" cy="0"/>
          <a:chOff x="0" y="0"/>
          <a:chExt cx="0" cy="0"/>
        </a:xfrm>
      </p:grpSpPr>
      <p:sp>
        <p:nvSpPr>
          <p:cNvPr id="1083" name="Google Shape;1083;p146"/>
          <p:cNvSpPr txBox="1">
            <a:spLocks noGrp="1"/>
          </p:cNvSpPr>
          <p:nvPr>
            <p:ph type="title"/>
          </p:nvPr>
        </p:nvSpPr>
        <p:spPr>
          <a:xfrm>
            <a:off x="1944694" y="468083"/>
            <a:ext cx="6683700" cy="9606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GB"/>
              <a:t>Peer Edit </a:t>
            </a:r>
            <a:endParaRPr/>
          </a:p>
        </p:txBody>
      </p:sp>
      <p:sp>
        <p:nvSpPr>
          <p:cNvPr id="1084" name="Google Shape;1084;p146"/>
          <p:cNvSpPr txBox="1">
            <a:spLocks noGrp="1"/>
          </p:cNvSpPr>
          <p:nvPr>
            <p:ph type="body" idx="1"/>
          </p:nvPr>
        </p:nvSpPr>
        <p:spPr>
          <a:xfrm>
            <a:off x="1941909" y="1600200"/>
            <a:ext cx="6686400" cy="28332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dirty="0"/>
              <a:t>Take out the writing practice from last class </a:t>
            </a:r>
            <a:endParaRPr dirty="0"/>
          </a:p>
          <a:p>
            <a:pPr marL="0" lvl="0" indent="0" algn="l" rtl="0">
              <a:spcBef>
                <a:spcPts val="800"/>
              </a:spcBef>
              <a:spcAft>
                <a:spcPts val="0"/>
              </a:spcAft>
              <a:buNone/>
            </a:pPr>
            <a:r>
              <a:rPr lang="en-GB" dirty="0"/>
              <a:t>Peer edit with TWO people next to you </a:t>
            </a:r>
            <a:endParaRPr dirty="0"/>
          </a:p>
          <a:p>
            <a:pPr marL="0" lvl="0" indent="0" algn="l" rtl="0">
              <a:spcBef>
                <a:spcPts val="800"/>
              </a:spcBef>
              <a:spcAft>
                <a:spcPts val="0"/>
              </a:spcAft>
              <a:buNone/>
            </a:pPr>
            <a:r>
              <a:rPr lang="en-GB" dirty="0"/>
              <a:t>Read responses</a:t>
            </a:r>
            <a:endParaRPr dirty="0"/>
          </a:p>
          <a:p>
            <a:pPr marL="0" lvl="0" indent="0" algn="l" rtl="0">
              <a:spcBef>
                <a:spcPts val="800"/>
              </a:spcBef>
              <a:spcAft>
                <a:spcPts val="0"/>
              </a:spcAft>
              <a:buNone/>
            </a:pPr>
            <a:r>
              <a:rPr lang="en-GB" dirty="0"/>
              <a:t>Turn in </a:t>
            </a:r>
            <a:endParaRPr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88"/>
        <p:cNvGrpSpPr/>
        <p:nvPr/>
      </p:nvGrpSpPr>
      <p:grpSpPr>
        <a:xfrm>
          <a:off x="0" y="0"/>
          <a:ext cx="0" cy="0"/>
          <a:chOff x="0" y="0"/>
          <a:chExt cx="0" cy="0"/>
        </a:xfrm>
      </p:grpSpPr>
      <p:sp>
        <p:nvSpPr>
          <p:cNvPr id="1089" name="Google Shape;1089;p147"/>
          <p:cNvSpPr txBox="1">
            <a:spLocks noGrp="1"/>
          </p:cNvSpPr>
          <p:nvPr>
            <p:ph type="title"/>
          </p:nvPr>
        </p:nvSpPr>
        <p:spPr>
          <a:xfrm>
            <a:off x="1944694" y="468083"/>
            <a:ext cx="6683700" cy="9606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GB"/>
              <a:t>Practice Outlining </a:t>
            </a:r>
            <a:endParaRPr/>
          </a:p>
        </p:txBody>
      </p:sp>
      <p:sp>
        <p:nvSpPr>
          <p:cNvPr id="1090" name="Google Shape;1090;p147"/>
          <p:cNvSpPr txBox="1">
            <a:spLocks noGrp="1"/>
          </p:cNvSpPr>
          <p:nvPr>
            <p:ph type="body" idx="1"/>
          </p:nvPr>
        </p:nvSpPr>
        <p:spPr>
          <a:xfrm>
            <a:off x="1941909" y="1600200"/>
            <a:ext cx="6686400" cy="2833200"/>
          </a:xfrm>
          <a:prstGeom prst="rect">
            <a:avLst/>
          </a:prstGeom>
        </p:spPr>
        <p:txBody>
          <a:bodyPr spcFirstLastPara="1" wrap="square" lIns="68575" tIns="34275" rIns="68575" bIns="34275" anchor="t" anchorCtr="0">
            <a:noAutofit/>
          </a:bodyPr>
          <a:lstStyle/>
          <a:p>
            <a:pPr marL="0" lvl="0" indent="0" algn="l" rtl="0">
              <a:spcBef>
                <a:spcPts val="800"/>
              </a:spcBef>
              <a:spcAft>
                <a:spcPts val="0"/>
              </a:spcAft>
              <a:buNone/>
            </a:pPr>
            <a:r>
              <a:rPr lang="en-GB"/>
              <a:t>Read the text provided and OUTLINE the main ideas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p148"/>
          <p:cNvSpPr txBox="1">
            <a:spLocks noGrp="1"/>
          </p:cNvSpPr>
          <p:nvPr>
            <p:ph type="title"/>
          </p:nvPr>
        </p:nvSpPr>
        <p:spPr>
          <a:xfrm>
            <a:off x="1028700" y="514350"/>
            <a:ext cx="7200900" cy="11145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GB"/>
              <a:t>CERC Writing Feedback:</a:t>
            </a:r>
            <a:endParaRPr/>
          </a:p>
        </p:txBody>
      </p:sp>
      <p:sp>
        <p:nvSpPr>
          <p:cNvPr id="1096" name="Google Shape;1096;p148"/>
          <p:cNvSpPr txBox="1">
            <a:spLocks noGrp="1"/>
          </p:cNvSpPr>
          <p:nvPr>
            <p:ph type="body" idx="1"/>
          </p:nvPr>
        </p:nvSpPr>
        <p:spPr>
          <a:xfrm>
            <a:off x="1028700" y="1714500"/>
            <a:ext cx="7200900" cy="26859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Char char="■"/>
            </a:pPr>
            <a:r>
              <a:rPr lang="en-GB" b="1"/>
              <a:t>Claim → </a:t>
            </a:r>
            <a:r>
              <a:rPr lang="en-GB"/>
              <a:t>Should be clear and specific. Make a statement that can be proven. Be specific!!  </a:t>
            </a:r>
            <a:endParaRPr/>
          </a:p>
          <a:p>
            <a:pPr marL="914400" lvl="1" indent="-317500" algn="l" rtl="0">
              <a:spcBef>
                <a:spcPts val="0"/>
              </a:spcBef>
              <a:spcAft>
                <a:spcPts val="0"/>
              </a:spcAft>
              <a:buSzPts val="1400"/>
              <a:buChar char="–"/>
            </a:pPr>
            <a:r>
              <a:rPr lang="en-GB"/>
              <a:t>Example:  </a:t>
            </a:r>
            <a:r>
              <a:rPr lang="en-GB" i="0"/>
              <a:t>Joseph, Noa-Rose, Meron</a:t>
            </a:r>
            <a:endParaRPr i="0"/>
          </a:p>
          <a:p>
            <a:pPr marL="457200" lvl="0" indent="-317500" algn="l" rtl="0">
              <a:spcBef>
                <a:spcPts val="0"/>
              </a:spcBef>
              <a:spcAft>
                <a:spcPts val="0"/>
              </a:spcAft>
              <a:buSzPts val="1400"/>
              <a:buChar char="■"/>
            </a:pPr>
            <a:r>
              <a:rPr lang="en-GB" b="1"/>
              <a:t>Evidence →</a:t>
            </a:r>
            <a:r>
              <a:rPr lang="en-GB"/>
              <a:t> Cite the exact quote and introduce it. “For example in source 1…..” </a:t>
            </a:r>
            <a:endParaRPr/>
          </a:p>
          <a:p>
            <a:pPr marL="914400" lvl="1" indent="-317500" algn="l" rtl="0">
              <a:spcBef>
                <a:spcPts val="0"/>
              </a:spcBef>
              <a:spcAft>
                <a:spcPts val="0"/>
              </a:spcAft>
              <a:buSzPts val="1400"/>
              <a:buChar char="–"/>
            </a:pPr>
            <a:r>
              <a:rPr lang="en-GB"/>
              <a:t>Example: </a:t>
            </a:r>
            <a:r>
              <a:rPr lang="en-GB" i="0"/>
              <a:t> Nayan, Ella  </a:t>
            </a:r>
            <a:endParaRPr i="0"/>
          </a:p>
          <a:p>
            <a:pPr marL="457200" lvl="0" indent="-317500" algn="l" rtl="0">
              <a:spcBef>
                <a:spcPts val="0"/>
              </a:spcBef>
              <a:spcAft>
                <a:spcPts val="0"/>
              </a:spcAft>
              <a:buSzPts val="1400"/>
              <a:buChar char="■"/>
            </a:pPr>
            <a:r>
              <a:rPr lang="en-GB" b="1"/>
              <a:t>Reasoning/Analysis →</a:t>
            </a:r>
            <a:r>
              <a:rPr lang="en-GB"/>
              <a:t> Explain how the quote proves the point. Connect it back </a:t>
            </a:r>
            <a:endParaRPr/>
          </a:p>
          <a:p>
            <a:pPr marL="914400" lvl="1" indent="-317500" algn="l" rtl="0">
              <a:spcBef>
                <a:spcPts val="0"/>
              </a:spcBef>
              <a:spcAft>
                <a:spcPts val="0"/>
              </a:spcAft>
              <a:buSzPts val="1400"/>
              <a:buChar char="–"/>
            </a:pPr>
            <a:r>
              <a:rPr lang="en-GB"/>
              <a:t>Example:  </a:t>
            </a:r>
            <a:r>
              <a:rPr lang="en-GB" i="0"/>
              <a:t>Luca, Chloe, Zara, Tom </a:t>
            </a:r>
            <a:endParaRPr/>
          </a:p>
          <a:p>
            <a:pPr marL="914400" lvl="0" indent="0" algn="l" rtl="0">
              <a:spcBef>
                <a:spcPts val="800"/>
              </a:spcBef>
              <a:spcAft>
                <a:spcPts val="0"/>
              </a:spcAft>
              <a:buNone/>
            </a:pPr>
            <a:endParaRPr/>
          </a:p>
          <a:p>
            <a:pPr marL="0" lvl="0" indent="0" algn="l" rtl="0">
              <a:spcBef>
                <a:spcPts val="800"/>
              </a:spcBef>
              <a:spcAft>
                <a:spcPts val="200"/>
              </a:spcAft>
              <a:buNone/>
            </a:pP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p149"/>
          <p:cNvSpPr txBox="1">
            <a:spLocks noGrp="1"/>
          </p:cNvSpPr>
          <p:nvPr>
            <p:ph type="title"/>
          </p:nvPr>
        </p:nvSpPr>
        <p:spPr>
          <a:xfrm>
            <a:off x="1028700" y="514350"/>
            <a:ext cx="7200900" cy="1114500"/>
          </a:xfrm>
          <a:prstGeom prst="rect">
            <a:avLst/>
          </a:prstGeom>
          <a:noFill/>
          <a:ln>
            <a:noFill/>
          </a:ln>
        </p:spPr>
        <p:txBody>
          <a:bodyPr spcFirstLastPara="1" wrap="square" lIns="68575" tIns="34275" rIns="68575" bIns="34275" anchor="t" anchorCtr="0">
            <a:noAutofit/>
          </a:bodyPr>
          <a:lstStyle/>
          <a:p>
            <a:pPr marL="0" lvl="0" indent="0" algn="l" rtl="0">
              <a:lnSpc>
                <a:spcPct val="89000"/>
              </a:lnSpc>
              <a:spcBef>
                <a:spcPts val="0"/>
              </a:spcBef>
              <a:spcAft>
                <a:spcPts val="0"/>
              </a:spcAft>
              <a:buClr>
                <a:schemeClr val="dk2"/>
              </a:buClr>
              <a:buSzPts val="3300"/>
              <a:buFont typeface="Libre Franklin"/>
              <a:buNone/>
            </a:pPr>
            <a:r>
              <a:rPr lang="en-GB" dirty="0"/>
              <a:t>Warm Up </a:t>
            </a:r>
            <a:endParaRPr dirty="0"/>
          </a:p>
        </p:txBody>
      </p:sp>
      <p:sp>
        <p:nvSpPr>
          <p:cNvPr id="1102" name="Google Shape;1102;p149"/>
          <p:cNvSpPr txBox="1">
            <a:spLocks noGrp="1"/>
          </p:cNvSpPr>
          <p:nvPr>
            <p:ph type="body" idx="1"/>
          </p:nvPr>
        </p:nvSpPr>
        <p:spPr>
          <a:xfrm>
            <a:off x="1028700" y="1714500"/>
            <a:ext cx="1500300" cy="2685900"/>
          </a:xfrm>
          <a:prstGeom prst="rect">
            <a:avLst/>
          </a:prstGeom>
          <a:noFill/>
          <a:ln>
            <a:noFill/>
          </a:ln>
        </p:spPr>
        <p:txBody>
          <a:bodyPr spcFirstLastPara="1" wrap="square" lIns="68575" tIns="34275" rIns="68575" bIns="34275" anchor="t" anchorCtr="0">
            <a:noAutofit/>
          </a:bodyPr>
          <a:lstStyle/>
          <a:p>
            <a:pPr marL="292100" lvl="0" indent="-285750" algn="l" rtl="0">
              <a:lnSpc>
                <a:spcPct val="94000"/>
              </a:lnSpc>
              <a:spcBef>
                <a:spcPts val="0"/>
              </a:spcBef>
              <a:spcAft>
                <a:spcPts val="0"/>
              </a:spcAft>
              <a:buClr>
                <a:schemeClr val="dk2"/>
              </a:buClr>
              <a:buSzPts val="1500"/>
              <a:buChar char="■"/>
            </a:pPr>
            <a:r>
              <a:rPr lang="en-GB"/>
              <a:t>Examine the map </a:t>
            </a:r>
            <a:endParaRPr/>
          </a:p>
          <a:p>
            <a:pPr marL="292100" lvl="0" indent="-285750" algn="l" rtl="0">
              <a:lnSpc>
                <a:spcPct val="94000"/>
              </a:lnSpc>
              <a:spcBef>
                <a:spcPts val="900"/>
              </a:spcBef>
              <a:spcAft>
                <a:spcPts val="0"/>
              </a:spcAft>
              <a:buClr>
                <a:schemeClr val="dk2"/>
              </a:buClr>
              <a:buSzPts val="1500"/>
              <a:buChar char="■"/>
            </a:pPr>
            <a:r>
              <a:rPr lang="en-GB"/>
              <a:t>What threats did ancient Egypt face? Why? </a:t>
            </a:r>
            <a:endParaRPr/>
          </a:p>
        </p:txBody>
      </p:sp>
      <p:pic>
        <p:nvPicPr>
          <p:cNvPr id="1103" name="Google Shape;1103;p149" descr="Map of the Mediterranean 218 BCE (Illustration) - Ancient History  Encyclopedia"/>
          <p:cNvPicPr preferRelativeResize="0"/>
          <p:nvPr/>
        </p:nvPicPr>
        <p:blipFill rotWithShape="1">
          <a:blip r:embed="rId3">
            <a:alphaModFix/>
          </a:blip>
          <a:srcRect/>
          <a:stretch/>
        </p:blipFill>
        <p:spPr>
          <a:xfrm>
            <a:off x="2743200" y="1509117"/>
            <a:ext cx="5926920" cy="309681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p150"/>
          <p:cNvSpPr txBox="1">
            <a:spLocks noGrp="1"/>
          </p:cNvSpPr>
          <p:nvPr>
            <p:ph type="ctrTitle"/>
          </p:nvPr>
        </p:nvSpPr>
        <p:spPr>
          <a:xfrm>
            <a:off x="1436346" y="1341340"/>
            <a:ext cx="6270900" cy="1573800"/>
          </a:xfrm>
          <a:prstGeom prst="rect">
            <a:avLst/>
          </a:prstGeom>
          <a:noFill/>
          <a:ln>
            <a:noFill/>
          </a:ln>
        </p:spPr>
        <p:txBody>
          <a:bodyPr spcFirstLastPara="1" wrap="square" lIns="68575" tIns="34275" rIns="68575" bIns="34275" anchor="b" anchorCtr="0">
            <a:noAutofit/>
          </a:bodyPr>
          <a:lstStyle/>
          <a:p>
            <a:pPr marL="0" lvl="0" indent="0" algn="ctr" rtl="0">
              <a:lnSpc>
                <a:spcPct val="89000"/>
              </a:lnSpc>
              <a:spcBef>
                <a:spcPts val="0"/>
              </a:spcBef>
              <a:spcAft>
                <a:spcPts val="0"/>
              </a:spcAft>
              <a:buClr>
                <a:schemeClr val="dk2"/>
              </a:buClr>
              <a:buSzPts val="5400"/>
              <a:buFont typeface="Libre Franklin"/>
              <a:buNone/>
            </a:pPr>
            <a:r>
              <a:rPr lang="en-GB"/>
              <a:t>WAR, EXPANSION, AND INVASION</a:t>
            </a:r>
            <a:endParaRPr/>
          </a:p>
        </p:txBody>
      </p:sp>
      <p:sp>
        <p:nvSpPr>
          <p:cNvPr id="1109" name="Google Shape;1109;p150"/>
          <p:cNvSpPr txBox="1">
            <a:spLocks noGrp="1"/>
          </p:cNvSpPr>
          <p:nvPr>
            <p:ph type="subTitle" idx="1"/>
          </p:nvPr>
        </p:nvSpPr>
        <p:spPr>
          <a:xfrm>
            <a:off x="2009930" y="2967209"/>
            <a:ext cx="5123700" cy="814800"/>
          </a:xfrm>
          <a:prstGeom prst="rect">
            <a:avLst/>
          </a:prstGeom>
          <a:noFill/>
          <a:ln>
            <a:noFill/>
          </a:ln>
        </p:spPr>
        <p:txBody>
          <a:bodyPr spcFirstLastPara="1" wrap="square" lIns="68575" tIns="34275" rIns="68575" bIns="34275" anchor="t" anchorCtr="0">
            <a:noAutofit/>
          </a:bodyPr>
          <a:lstStyle/>
          <a:p>
            <a:pPr marL="0" lvl="0" indent="0" algn="ctr" rtl="0">
              <a:lnSpc>
                <a:spcPct val="112000"/>
              </a:lnSpc>
              <a:spcBef>
                <a:spcPts val="0"/>
              </a:spcBef>
              <a:spcAft>
                <a:spcPts val="0"/>
              </a:spcAft>
              <a:buClr>
                <a:schemeClr val="lt2"/>
              </a:buClr>
              <a:buSzPts val="1700"/>
              <a:buNone/>
            </a:pPr>
            <a:r>
              <a:rPr lang="en-GB" u="sng">
                <a:solidFill>
                  <a:schemeClr val="hlink"/>
                </a:solidFill>
                <a:hlinkClick r:id="rId3"/>
              </a:rPr>
              <a:t>Reading Worksheet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Nile Floods</a:t>
            </a:r>
            <a:endParaRPr/>
          </a:p>
        </p:txBody>
      </p:sp>
      <p:sp>
        <p:nvSpPr>
          <p:cNvPr id="572" name="Google Shape;572;p79"/>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000000"/>
              </a:buClr>
              <a:buSzPts val="1800"/>
              <a:buChar char="●"/>
            </a:pPr>
            <a:r>
              <a:rPr lang="en-GB">
                <a:solidFill>
                  <a:srgbClr val="000000"/>
                </a:solidFill>
              </a:rPr>
              <a:t>Flooded every year from torrential rains</a:t>
            </a:r>
            <a:endParaRPr>
              <a:solidFill>
                <a:srgbClr val="000000"/>
              </a:solidFill>
            </a:endParaRPr>
          </a:p>
          <a:p>
            <a:pPr marL="457200" lvl="0" indent="-342900" algn="l" rtl="0">
              <a:spcBef>
                <a:spcPts val="0"/>
              </a:spcBef>
              <a:spcAft>
                <a:spcPts val="0"/>
              </a:spcAft>
              <a:buClr>
                <a:srgbClr val="000000"/>
              </a:buClr>
              <a:buSzPts val="1800"/>
              <a:buChar char="●"/>
            </a:pPr>
            <a:r>
              <a:rPr lang="en-GB">
                <a:solidFill>
                  <a:srgbClr val="000000"/>
                </a:solidFill>
              </a:rPr>
              <a:t>By summer the floodwaters reached </a:t>
            </a:r>
            <a:r>
              <a:rPr lang="en-GB" b="1">
                <a:solidFill>
                  <a:srgbClr val="000000"/>
                </a:solidFill>
              </a:rPr>
              <a:t>Egypt’s First Cataract </a:t>
            </a:r>
            <a:r>
              <a:rPr lang="en-GB">
                <a:solidFill>
                  <a:srgbClr val="000000"/>
                </a:solidFill>
              </a:rPr>
              <a:t>→ a waterfall forming the geographical boundary that marked the beginning of the Nile River valley and the area known as Upper Egypt </a:t>
            </a:r>
            <a:endParaRPr>
              <a:solidFill>
                <a:srgbClr val="000000"/>
              </a:solidFill>
            </a:endParaRPr>
          </a:p>
          <a:p>
            <a:pPr marL="0" lvl="0" indent="0" algn="l" rtl="0">
              <a:spcBef>
                <a:spcPts val="1600"/>
              </a:spcBef>
              <a:spcAft>
                <a:spcPts val="0"/>
              </a:spcAft>
              <a:buNone/>
            </a:pPr>
            <a:endParaRPr>
              <a:solidFill>
                <a:srgbClr val="000000"/>
              </a:solidFill>
            </a:endParaRPr>
          </a:p>
          <a:p>
            <a:pPr marL="457200" lvl="0" indent="0" algn="l" rtl="0">
              <a:spcBef>
                <a:spcPts val="1600"/>
              </a:spcBef>
              <a:spcAft>
                <a:spcPts val="0"/>
              </a:spcAft>
              <a:buNone/>
            </a:pPr>
            <a:endParaRPr/>
          </a:p>
          <a:p>
            <a:pPr marL="457200" lvl="0" indent="0" algn="l" rtl="0">
              <a:spcBef>
                <a:spcPts val="1600"/>
              </a:spcBef>
              <a:spcAft>
                <a:spcPts val="1600"/>
              </a:spcAft>
              <a:buNone/>
            </a:pP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151"/>
          <p:cNvSpPr txBox="1">
            <a:spLocks noGrp="1"/>
          </p:cNvSpPr>
          <p:nvPr>
            <p:ph type="ctrTitle"/>
          </p:nvPr>
        </p:nvSpPr>
        <p:spPr>
          <a:xfrm>
            <a:off x="1436346" y="1341340"/>
            <a:ext cx="6270900" cy="1573800"/>
          </a:xfrm>
          <a:prstGeom prst="rect">
            <a:avLst/>
          </a:prstGeom>
        </p:spPr>
        <p:txBody>
          <a:bodyPr spcFirstLastPara="1" wrap="square" lIns="68575" tIns="34275" rIns="68575" bIns="34275" anchor="b" anchorCtr="0">
            <a:noAutofit/>
          </a:bodyPr>
          <a:lstStyle/>
          <a:p>
            <a:pPr marL="0" lvl="0" indent="0" algn="ctr" rtl="0">
              <a:spcBef>
                <a:spcPts val="0"/>
              </a:spcBef>
              <a:spcAft>
                <a:spcPts val="0"/>
              </a:spcAft>
              <a:buNone/>
            </a:pPr>
            <a:r>
              <a:rPr lang="en-GB" u="sng">
                <a:solidFill>
                  <a:schemeClr val="hlink"/>
                </a:solidFill>
                <a:hlinkClick r:id="rId3"/>
              </a:rPr>
              <a:t>Video</a:t>
            </a:r>
            <a:r>
              <a:rPr lang="en-GB"/>
              <a:t> </a:t>
            </a:r>
            <a:endParaRPr/>
          </a:p>
        </p:txBody>
      </p:sp>
      <p:sp>
        <p:nvSpPr>
          <p:cNvPr id="1115" name="Google Shape;1115;p151"/>
          <p:cNvSpPr txBox="1">
            <a:spLocks noGrp="1"/>
          </p:cNvSpPr>
          <p:nvPr>
            <p:ph type="subTitle" idx="1"/>
          </p:nvPr>
        </p:nvSpPr>
        <p:spPr>
          <a:xfrm>
            <a:off x="2009930" y="2967209"/>
            <a:ext cx="5123700" cy="814800"/>
          </a:xfrm>
          <a:prstGeom prst="rect">
            <a:avLst/>
          </a:prstGeom>
        </p:spPr>
        <p:txBody>
          <a:bodyPr spcFirstLastPara="1" wrap="square" lIns="68575" tIns="34275" rIns="68575" bIns="34275" anchor="t" anchorCtr="0">
            <a:noAutofit/>
          </a:bodyPr>
          <a:lstStyle/>
          <a:p>
            <a:pPr marL="0" lvl="0" indent="0" algn="ctr" rtl="0">
              <a:spcBef>
                <a:spcPts val="0"/>
              </a:spcBef>
              <a:spcAft>
                <a:spcPts val="0"/>
              </a:spcAft>
              <a:buNone/>
            </a:pP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19"/>
        <p:cNvGrpSpPr/>
        <p:nvPr/>
      </p:nvGrpSpPr>
      <p:grpSpPr>
        <a:xfrm>
          <a:off x="0" y="0"/>
          <a:ext cx="0" cy="0"/>
          <a:chOff x="0" y="0"/>
          <a:chExt cx="0" cy="0"/>
        </a:xfrm>
      </p:grpSpPr>
      <p:sp>
        <p:nvSpPr>
          <p:cNvPr id="1120" name="Google Shape;1120;p152"/>
          <p:cNvSpPr txBox="1">
            <a:spLocks noGrp="1"/>
          </p:cNvSpPr>
          <p:nvPr>
            <p:ph type="title"/>
          </p:nvPr>
        </p:nvSpPr>
        <p:spPr>
          <a:xfrm>
            <a:off x="5895500" y="514350"/>
            <a:ext cx="2742300" cy="1114500"/>
          </a:xfrm>
          <a:prstGeom prst="rect">
            <a:avLst/>
          </a:prstGeom>
          <a:noFill/>
          <a:ln>
            <a:noFill/>
          </a:ln>
        </p:spPr>
        <p:txBody>
          <a:bodyPr spcFirstLastPara="1" wrap="square" lIns="68575" tIns="34275" rIns="68575" bIns="34275" anchor="t" anchorCtr="0">
            <a:noAutofit/>
          </a:bodyPr>
          <a:lstStyle/>
          <a:p>
            <a:pPr marL="0" lvl="0" indent="0" algn="l" rtl="0">
              <a:lnSpc>
                <a:spcPct val="89000"/>
              </a:lnSpc>
              <a:spcBef>
                <a:spcPts val="0"/>
              </a:spcBef>
              <a:spcAft>
                <a:spcPts val="0"/>
              </a:spcAft>
              <a:buClr>
                <a:schemeClr val="dk2"/>
              </a:buClr>
              <a:buSzPts val="3300"/>
              <a:buFont typeface="Libre Franklin"/>
              <a:buNone/>
            </a:pPr>
            <a:r>
              <a:rPr lang="en-GB"/>
              <a:t>The Old Kingdom</a:t>
            </a:r>
            <a:endParaRPr/>
          </a:p>
        </p:txBody>
      </p:sp>
      <p:sp>
        <p:nvSpPr>
          <p:cNvPr id="1121" name="Google Shape;1121;p152"/>
          <p:cNvSpPr/>
          <p:nvPr/>
        </p:nvSpPr>
        <p:spPr>
          <a:xfrm>
            <a:off x="358571" y="282"/>
            <a:ext cx="1716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122" name="Google Shape;1122;p152" descr="The Old Kingdom of Ancient Egypt (2686 – 2181 BCE) - Nirvanic Insights"/>
          <p:cNvPicPr preferRelativeResize="0"/>
          <p:nvPr/>
        </p:nvPicPr>
        <p:blipFill rotWithShape="1">
          <a:blip r:embed="rId3">
            <a:alphaModFix/>
          </a:blip>
          <a:srcRect/>
          <a:stretch/>
        </p:blipFill>
        <p:spPr>
          <a:xfrm>
            <a:off x="767671" y="985395"/>
            <a:ext cx="4887798" cy="2932679"/>
          </a:xfrm>
          <a:prstGeom prst="rect">
            <a:avLst/>
          </a:prstGeom>
          <a:noFill/>
          <a:ln>
            <a:noFill/>
          </a:ln>
        </p:spPr>
      </p:pic>
      <p:sp>
        <p:nvSpPr>
          <p:cNvPr id="1123" name="Google Shape;1123;p152"/>
          <p:cNvSpPr txBox="1">
            <a:spLocks noGrp="1"/>
          </p:cNvSpPr>
          <p:nvPr>
            <p:ph type="body" idx="1"/>
          </p:nvPr>
        </p:nvSpPr>
        <p:spPr>
          <a:xfrm>
            <a:off x="5895500" y="1714500"/>
            <a:ext cx="2742300" cy="2685900"/>
          </a:xfrm>
          <a:prstGeom prst="rect">
            <a:avLst/>
          </a:prstGeom>
          <a:noFill/>
          <a:ln>
            <a:noFill/>
          </a:ln>
        </p:spPr>
        <p:txBody>
          <a:bodyPr spcFirstLastPara="1" wrap="square" lIns="68575" tIns="34275" rIns="68575" bIns="34275" anchor="t" anchorCtr="0">
            <a:noAutofit/>
          </a:bodyPr>
          <a:lstStyle/>
          <a:p>
            <a:pPr marL="292100" lvl="0" indent="-292100" algn="l" rtl="0">
              <a:lnSpc>
                <a:spcPct val="94000"/>
              </a:lnSpc>
              <a:spcBef>
                <a:spcPts val="0"/>
              </a:spcBef>
              <a:spcAft>
                <a:spcPts val="0"/>
              </a:spcAft>
              <a:buClr>
                <a:schemeClr val="dk2"/>
              </a:buClr>
              <a:buSzPts val="1400"/>
              <a:buChar char="■"/>
            </a:pPr>
            <a:r>
              <a:rPr lang="en-GB" sz="1400"/>
              <a:t>Pharaohs established a strong central government </a:t>
            </a:r>
            <a:endParaRPr/>
          </a:p>
          <a:p>
            <a:pPr marL="292100" lvl="0" indent="-292100" algn="l" rtl="0">
              <a:lnSpc>
                <a:spcPct val="94000"/>
              </a:lnSpc>
              <a:spcBef>
                <a:spcPts val="900"/>
              </a:spcBef>
              <a:spcAft>
                <a:spcPts val="0"/>
              </a:spcAft>
              <a:buClr>
                <a:schemeClr val="dk2"/>
              </a:buClr>
              <a:buSzPts val="1400"/>
              <a:buChar char="■"/>
            </a:pPr>
            <a:r>
              <a:rPr lang="en-GB" sz="1400"/>
              <a:t>Profitable trade with Nubia, Towards the end of the Old Kingdom, Egypt began a military campaign into </a:t>
            </a:r>
            <a:r>
              <a:rPr lang="en-GB" sz="1400" b="1"/>
              <a:t>Libya</a:t>
            </a:r>
            <a:r>
              <a:rPr lang="en-GB" sz="1400"/>
              <a:t> </a:t>
            </a:r>
            <a:endParaRPr/>
          </a:p>
          <a:p>
            <a:pPr marL="292100" lvl="0" indent="-292100" algn="l" rtl="0">
              <a:lnSpc>
                <a:spcPct val="94000"/>
              </a:lnSpc>
              <a:spcBef>
                <a:spcPts val="900"/>
              </a:spcBef>
              <a:spcAft>
                <a:spcPts val="0"/>
              </a:spcAft>
              <a:buClr>
                <a:schemeClr val="dk2"/>
              </a:buClr>
              <a:buSzPts val="1400"/>
              <a:buChar char="■"/>
            </a:pPr>
            <a:r>
              <a:rPr lang="en-GB" sz="1400"/>
              <a:t>After the civil war of the First Intermediate period, pharaoh Mentuhotep reunited Egypt and began the Middle Kingdom period </a:t>
            </a:r>
            <a:endParaRPr sz="14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127"/>
        <p:cNvGrpSpPr/>
        <p:nvPr/>
      </p:nvGrpSpPr>
      <p:grpSpPr>
        <a:xfrm>
          <a:off x="0" y="0"/>
          <a:ext cx="0" cy="0"/>
          <a:chOff x="0" y="0"/>
          <a:chExt cx="0" cy="0"/>
        </a:xfrm>
      </p:grpSpPr>
      <p:grpSp>
        <p:nvGrpSpPr>
          <p:cNvPr id="1128" name="Google Shape;1128;p153"/>
          <p:cNvGrpSpPr/>
          <p:nvPr/>
        </p:nvGrpSpPr>
        <p:grpSpPr>
          <a:xfrm>
            <a:off x="564635" y="558343"/>
            <a:ext cx="8005605" cy="4012271"/>
            <a:chOff x="752846" y="744457"/>
            <a:chExt cx="10674141" cy="5349695"/>
          </a:xfrm>
        </p:grpSpPr>
        <p:sp>
          <p:nvSpPr>
            <p:cNvPr id="1129" name="Google Shape;1129;p153"/>
            <p:cNvSpPr/>
            <p:nvPr/>
          </p:nvSpPr>
          <p:spPr>
            <a:xfrm>
              <a:off x="8151962" y="1685652"/>
              <a:ext cx="3275025" cy="4408500"/>
            </a:xfrm>
            <a:custGeom>
              <a:avLst/>
              <a:gdLst/>
              <a:ahLst/>
              <a:cxnLst/>
              <a:rect l="l" t="t" r="r" b="b"/>
              <a:pathLst>
                <a:path w="10000" h="10000" extrusionOk="0">
                  <a:moveTo>
                    <a:pt x="8761" y="0"/>
                  </a:moveTo>
                  <a:lnTo>
                    <a:pt x="10000" y="0"/>
                  </a:lnTo>
                  <a:lnTo>
                    <a:pt x="10000" y="10000"/>
                  </a:lnTo>
                  <a:lnTo>
                    <a:pt x="0" y="10000"/>
                  </a:lnTo>
                  <a:lnTo>
                    <a:pt x="0" y="9126"/>
                  </a:lnTo>
                  <a:lnTo>
                    <a:pt x="8761" y="9127"/>
                  </a:lnTo>
                  <a:lnTo>
                    <a:pt x="8761" y="0"/>
                  </a:lnTo>
                  <a:close/>
                </a:path>
              </a:pathLst>
            </a:custGeom>
            <a:solidFill>
              <a:schemeClr val="lt2"/>
            </a:solidFill>
            <a:ln>
              <a:noFill/>
            </a:ln>
          </p:spPr>
          <p:txBody>
            <a:bodyPr/>
            <a:lstStyle/>
            <a:p>
              <a:endParaRPr lang="en-AU"/>
            </a:p>
          </p:txBody>
        </p:sp>
        <p:sp>
          <p:nvSpPr>
            <p:cNvPr id="1130" name="Google Shape;1130;p153"/>
            <p:cNvSpPr/>
            <p:nvPr/>
          </p:nvSpPr>
          <p:spPr>
            <a:xfrm rot="10800000">
              <a:off x="752846" y="744457"/>
              <a:ext cx="3275680" cy="4408500"/>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grpSp>
      <p:sp>
        <p:nvSpPr>
          <p:cNvPr id="1131" name="Google Shape;1131;p153"/>
          <p:cNvSpPr/>
          <p:nvPr/>
        </p:nvSpPr>
        <p:spPr>
          <a:xfrm>
            <a:off x="0" y="0"/>
            <a:ext cx="9144000" cy="5143500"/>
          </a:xfrm>
          <a:prstGeom prst="rect">
            <a:avLst/>
          </a:prstGeom>
          <a:solidFill>
            <a:schemeClr val="dk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Libre Franklin"/>
              <a:ea typeface="Libre Franklin"/>
              <a:cs typeface="Libre Franklin"/>
              <a:sym typeface="Libre Franklin"/>
            </a:endParaRPr>
          </a:p>
        </p:txBody>
      </p:sp>
      <p:pic>
        <p:nvPicPr>
          <p:cNvPr id="1132" name="Google Shape;1132;p153" descr="Old Kingdom of Egypt (Many Wonderful Things) | Alternative History | Fandom"/>
          <p:cNvPicPr preferRelativeResize="0">
            <a:picLocks noGrp="1"/>
          </p:cNvPicPr>
          <p:nvPr>
            <p:ph type="body" idx="1"/>
          </p:nvPr>
        </p:nvPicPr>
        <p:blipFill rotWithShape="1">
          <a:blip r:embed="rId3">
            <a:alphaModFix/>
          </a:blip>
          <a:srcRect/>
          <a:stretch/>
        </p:blipFill>
        <p:spPr>
          <a:xfrm>
            <a:off x="475707" y="545840"/>
            <a:ext cx="3249000" cy="4051800"/>
          </a:xfrm>
          <a:prstGeom prst="rect">
            <a:avLst/>
          </a:prstGeom>
          <a:noFill/>
          <a:ln>
            <a:noFill/>
          </a:ln>
        </p:spPr>
      </p:pic>
      <p:sp>
        <p:nvSpPr>
          <p:cNvPr id="1133" name="Google Shape;1133;p153"/>
          <p:cNvSpPr/>
          <p:nvPr/>
        </p:nvSpPr>
        <p:spPr>
          <a:xfrm rot="10800000">
            <a:off x="4059240" y="558343"/>
            <a:ext cx="2456766" cy="3306375"/>
          </a:xfrm>
          <a:custGeom>
            <a:avLst/>
            <a:gdLst/>
            <a:ahLst/>
            <a:cxnLst/>
            <a:rect l="l" t="t" r="r" b="b"/>
            <a:pathLst>
              <a:path w="10002" h="10000" extrusionOk="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34" name="Google Shape;1134;p153"/>
          <p:cNvSpPr txBox="1">
            <a:spLocks noGrp="1"/>
          </p:cNvSpPr>
          <p:nvPr>
            <p:ph type="title"/>
          </p:nvPr>
        </p:nvSpPr>
        <p:spPr>
          <a:xfrm>
            <a:off x="4603503" y="1110697"/>
            <a:ext cx="4206000" cy="2440800"/>
          </a:xfrm>
          <a:prstGeom prst="rect">
            <a:avLst/>
          </a:prstGeom>
          <a:noFill/>
          <a:ln>
            <a:noFill/>
          </a:ln>
        </p:spPr>
        <p:txBody>
          <a:bodyPr spcFirstLastPara="1" wrap="square" lIns="68575" tIns="34275" rIns="68575" bIns="34275" anchor="b" anchorCtr="0">
            <a:noAutofit/>
          </a:bodyPr>
          <a:lstStyle/>
          <a:p>
            <a:pPr marL="0" lvl="0" indent="0" algn="l" rtl="0">
              <a:lnSpc>
                <a:spcPct val="89000"/>
              </a:lnSpc>
              <a:spcBef>
                <a:spcPts val="0"/>
              </a:spcBef>
              <a:spcAft>
                <a:spcPts val="0"/>
              </a:spcAft>
              <a:buClr>
                <a:schemeClr val="lt2"/>
              </a:buClr>
              <a:buSzPts val="5300"/>
              <a:buFont typeface="Libre Franklin"/>
              <a:buNone/>
            </a:pPr>
            <a:r>
              <a:rPr lang="en-GB" sz="5300" cap="none"/>
              <a:t>OLD KINGDOM POWER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38"/>
        <p:cNvGrpSpPr/>
        <p:nvPr/>
      </p:nvGrpSpPr>
      <p:grpSpPr>
        <a:xfrm>
          <a:off x="0" y="0"/>
          <a:ext cx="0" cy="0"/>
          <a:chOff x="0" y="0"/>
          <a:chExt cx="0" cy="0"/>
        </a:xfrm>
      </p:grpSpPr>
      <p:sp>
        <p:nvSpPr>
          <p:cNvPr id="1139" name="Google Shape;1139;p154"/>
          <p:cNvSpPr/>
          <p:nvPr/>
        </p:nvSpPr>
        <p:spPr>
          <a:xfrm>
            <a:off x="0" y="282"/>
            <a:ext cx="3977400" cy="5143200"/>
          </a:xfrm>
          <a:prstGeom prst="rect">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40" name="Google Shape;1140;p154"/>
          <p:cNvSpPr txBox="1">
            <a:spLocks noGrp="1"/>
          </p:cNvSpPr>
          <p:nvPr>
            <p:ph type="title"/>
          </p:nvPr>
        </p:nvSpPr>
        <p:spPr>
          <a:xfrm>
            <a:off x="480061" y="473530"/>
            <a:ext cx="3014100" cy="1526700"/>
          </a:xfrm>
          <a:prstGeom prst="rect">
            <a:avLst/>
          </a:prstGeom>
          <a:noFill/>
          <a:ln>
            <a:noFill/>
          </a:ln>
        </p:spPr>
        <p:txBody>
          <a:bodyPr spcFirstLastPara="1" wrap="square" lIns="68575" tIns="34275" rIns="68575" bIns="34275" anchor="t" anchorCtr="0">
            <a:noAutofit/>
          </a:bodyPr>
          <a:lstStyle/>
          <a:p>
            <a:pPr marL="0" lvl="0" indent="0" algn="l" rtl="0">
              <a:lnSpc>
                <a:spcPct val="89000"/>
              </a:lnSpc>
              <a:spcBef>
                <a:spcPts val="0"/>
              </a:spcBef>
              <a:spcAft>
                <a:spcPts val="0"/>
              </a:spcAft>
              <a:buClr>
                <a:schemeClr val="dk2"/>
              </a:buClr>
              <a:buSzPts val="3300"/>
              <a:buFont typeface="Libre Franklin"/>
              <a:buNone/>
            </a:pPr>
            <a:r>
              <a:rPr lang="en-GB"/>
              <a:t>The Middle Kingdom </a:t>
            </a:r>
            <a:endParaRPr/>
          </a:p>
        </p:txBody>
      </p:sp>
      <p:sp>
        <p:nvSpPr>
          <p:cNvPr id="1141" name="Google Shape;1141;p154"/>
          <p:cNvSpPr txBox="1">
            <a:spLocks noGrp="1"/>
          </p:cNvSpPr>
          <p:nvPr>
            <p:ph type="body" idx="1"/>
          </p:nvPr>
        </p:nvSpPr>
        <p:spPr>
          <a:xfrm>
            <a:off x="480061" y="2073728"/>
            <a:ext cx="3007800" cy="2604300"/>
          </a:xfrm>
          <a:prstGeom prst="rect">
            <a:avLst/>
          </a:prstGeom>
          <a:noFill/>
          <a:ln>
            <a:noFill/>
          </a:ln>
        </p:spPr>
        <p:txBody>
          <a:bodyPr spcFirstLastPara="1" wrap="square" lIns="68575" tIns="34275" rIns="68575" bIns="34275" anchor="t" anchorCtr="0">
            <a:noAutofit/>
          </a:bodyPr>
          <a:lstStyle/>
          <a:p>
            <a:pPr marL="292100" lvl="0" indent="-285750" algn="l" rtl="0">
              <a:lnSpc>
                <a:spcPct val="94000"/>
              </a:lnSpc>
              <a:spcBef>
                <a:spcPts val="0"/>
              </a:spcBef>
              <a:spcAft>
                <a:spcPts val="0"/>
              </a:spcAft>
              <a:buClr>
                <a:schemeClr val="dk2"/>
              </a:buClr>
              <a:buSzPts val="1100"/>
              <a:buChar char="■"/>
            </a:pPr>
            <a:r>
              <a:rPr lang="en-GB" sz="1100"/>
              <a:t>From the time of pharaoh Amenemhet I, Egypt began to reassert its power. </a:t>
            </a:r>
            <a:endParaRPr/>
          </a:p>
          <a:p>
            <a:pPr marL="292100" lvl="0" indent="-285750" algn="l" rtl="0">
              <a:lnSpc>
                <a:spcPct val="94000"/>
              </a:lnSpc>
              <a:spcBef>
                <a:spcPts val="900"/>
              </a:spcBef>
              <a:spcAft>
                <a:spcPts val="0"/>
              </a:spcAft>
              <a:buClr>
                <a:schemeClr val="dk2"/>
              </a:buClr>
              <a:buSzPts val="1100"/>
              <a:buChar char="■"/>
            </a:pPr>
            <a:r>
              <a:rPr lang="en-GB" sz="1100"/>
              <a:t>Expanded its borders into northern Nubia </a:t>
            </a:r>
            <a:endParaRPr/>
          </a:p>
          <a:p>
            <a:pPr marL="292100" lvl="0" indent="-285750" algn="l" rtl="0">
              <a:lnSpc>
                <a:spcPct val="94000"/>
              </a:lnSpc>
              <a:spcBef>
                <a:spcPts val="900"/>
              </a:spcBef>
              <a:spcAft>
                <a:spcPts val="0"/>
              </a:spcAft>
              <a:buClr>
                <a:schemeClr val="dk2"/>
              </a:buClr>
              <a:buSzPts val="1100"/>
              <a:buChar char="■"/>
            </a:pPr>
            <a:r>
              <a:rPr lang="en-GB" sz="1100"/>
              <a:t>Established forts along the Nile </a:t>
            </a:r>
            <a:endParaRPr/>
          </a:p>
          <a:p>
            <a:pPr marL="292100" lvl="0" indent="-285750" algn="l" rtl="0">
              <a:lnSpc>
                <a:spcPct val="94000"/>
              </a:lnSpc>
              <a:spcBef>
                <a:spcPts val="900"/>
              </a:spcBef>
              <a:spcAft>
                <a:spcPts val="0"/>
              </a:spcAft>
              <a:buClr>
                <a:schemeClr val="dk2"/>
              </a:buClr>
              <a:buSzPts val="1100"/>
              <a:buChar char="■"/>
            </a:pPr>
            <a:r>
              <a:rPr lang="en-GB" sz="1100"/>
              <a:t>Created a good relationship with the Nubians – allowing them to maintain control of resources in the desert </a:t>
            </a:r>
            <a:endParaRPr/>
          </a:p>
          <a:p>
            <a:pPr marL="292100" lvl="0" indent="-285750" algn="l" rtl="0">
              <a:lnSpc>
                <a:spcPct val="94000"/>
              </a:lnSpc>
              <a:spcBef>
                <a:spcPts val="900"/>
              </a:spcBef>
              <a:spcAft>
                <a:spcPts val="0"/>
              </a:spcAft>
              <a:buClr>
                <a:schemeClr val="dk2"/>
              </a:buClr>
              <a:buSzPts val="1100"/>
              <a:buChar char="■"/>
            </a:pPr>
            <a:r>
              <a:rPr lang="en-GB" sz="1100"/>
              <a:t>Egypt’s wealth and good supply of natural resources made it a target for other countries </a:t>
            </a:r>
            <a:endParaRPr sz="1100"/>
          </a:p>
        </p:txBody>
      </p:sp>
      <p:sp>
        <p:nvSpPr>
          <p:cNvPr id="1142" name="Google Shape;1142;p154"/>
          <p:cNvSpPr/>
          <p:nvPr/>
        </p:nvSpPr>
        <p:spPr>
          <a:xfrm>
            <a:off x="3977640" y="282"/>
            <a:ext cx="1716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143" name="Google Shape;1143;p154" descr="Middle Kingdom of Egypt - Wikipedia"/>
          <p:cNvPicPr preferRelativeResize="0"/>
          <p:nvPr/>
        </p:nvPicPr>
        <p:blipFill rotWithShape="1">
          <a:blip r:embed="rId3">
            <a:alphaModFix/>
          </a:blip>
          <a:srcRect/>
          <a:stretch/>
        </p:blipFill>
        <p:spPr>
          <a:xfrm>
            <a:off x="4837661" y="479778"/>
            <a:ext cx="3614259" cy="4190443"/>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47"/>
        <p:cNvGrpSpPr/>
        <p:nvPr/>
      </p:nvGrpSpPr>
      <p:grpSpPr>
        <a:xfrm>
          <a:off x="0" y="0"/>
          <a:ext cx="0" cy="0"/>
          <a:chOff x="0" y="0"/>
          <a:chExt cx="0" cy="0"/>
        </a:xfrm>
      </p:grpSpPr>
      <p:pic>
        <p:nvPicPr>
          <p:cNvPr id="1148" name="Google Shape;1148;p155" descr="Hyksos People of Ancient Egypt (With Facts) - Give Me History"/>
          <p:cNvPicPr preferRelativeResize="0"/>
          <p:nvPr/>
        </p:nvPicPr>
        <p:blipFill rotWithShape="1">
          <a:blip r:embed="rId3">
            <a:alphaModFix/>
          </a:blip>
          <a:srcRect l="21076" r="19385"/>
          <a:stretch/>
        </p:blipFill>
        <p:spPr>
          <a:xfrm>
            <a:off x="-1" y="8"/>
            <a:ext cx="9141490" cy="5143493"/>
          </a:xfrm>
          <a:prstGeom prst="rect">
            <a:avLst/>
          </a:prstGeom>
          <a:noFill/>
          <a:ln>
            <a:noFill/>
          </a:ln>
        </p:spPr>
      </p:pic>
      <p:sp>
        <p:nvSpPr>
          <p:cNvPr id="1149" name="Google Shape;1149;p155"/>
          <p:cNvSpPr/>
          <p:nvPr/>
        </p:nvSpPr>
        <p:spPr>
          <a:xfrm>
            <a:off x="-193" y="0"/>
            <a:ext cx="9144000" cy="5143500"/>
          </a:xfrm>
          <a:prstGeom prst="rect">
            <a:avLst/>
          </a:prstGeom>
          <a:gradFill>
            <a:gsLst>
              <a:gs pos="0">
                <a:srgbClr val="4A2318">
                  <a:alpha val="69803"/>
                </a:srgbClr>
              </a:gs>
              <a:gs pos="20000">
                <a:srgbClr val="4A2318">
                  <a:alpha val="69803"/>
                </a:srgbClr>
              </a:gs>
              <a:gs pos="100000">
                <a:schemeClr val="dk2"/>
              </a:gs>
            </a:gsLst>
            <a:path path="circle">
              <a:fillToRect l="50000" t="50000" r="50000" b="50000"/>
            </a:path>
            <a:tileRect/>
          </a:gra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Libre Franklin"/>
              <a:ea typeface="Libre Franklin"/>
              <a:cs typeface="Libre Franklin"/>
              <a:sym typeface="Libre Franklin"/>
            </a:endParaRPr>
          </a:p>
        </p:txBody>
      </p:sp>
      <p:sp>
        <p:nvSpPr>
          <p:cNvPr id="1150" name="Google Shape;1150;p155"/>
          <p:cNvSpPr txBox="1">
            <a:spLocks noGrp="1"/>
          </p:cNvSpPr>
          <p:nvPr>
            <p:ph type="title"/>
          </p:nvPr>
        </p:nvSpPr>
        <p:spPr>
          <a:xfrm>
            <a:off x="1028700" y="514350"/>
            <a:ext cx="7200900" cy="1114500"/>
          </a:xfrm>
          <a:prstGeom prst="rect">
            <a:avLst/>
          </a:prstGeom>
          <a:noFill/>
          <a:ln>
            <a:noFill/>
          </a:ln>
        </p:spPr>
        <p:txBody>
          <a:bodyPr spcFirstLastPara="1" wrap="square" lIns="68575" tIns="34275" rIns="68575" bIns="34275" anchor="t" anchorCtr="0">
            <a:noAutofit/>
          </a:bodyPr>
          <a:lstStyle/>
          <a:p>
            <a:pPr marL="0" lvl="0" indent="0" algn="l" rtl="0">
              <a:lnSpc>
                <a:spcPct val="89000"/>
              </a:lnSpc>
              <a:spcBef>
                <a:spcPts val="0"/>
              </a:spcBef>
              <a:spcAft>
                <a:spcPts val="0"/>
              </a:spcAft>
              <a:buClr>
                <a:schemeClr val="lt2"/>
              </a:buClr>
              <a:buSzPts val="3300"/>
              <a:buFont typeface="Libre Franklin"/>
              <a:buNone/>
            </a:pPr>
            <a:r>
              <a:rPr lang="en-GB">
                <a:solidFill>
                  <a:schemeClr val="lt2"/>
                </a:solidFill>
              </a:rPr>
              <a:t>The Hyksos </a:t>
            </a:r>
            <a:endParaRPr>
              <a:solidFill>
                <a:schemeClr val="lt2"/>
              </a:solidFill>
            </a:endParaRPr>
          </a:p>
        </p:txBody>
      </p:sp>
      <p:sp>
        <p:nvSpPr>
          <p:cNvPr id="1151" name="Google Shape;1151;p155"/>
          <p:cNvSpPr/>
          <p:nvPr/>
        </p:nvSpPr>
        <p:spPr>
          <a:xfrm>
            <a:off x="358571" y="282"/>
            <a:ext cx="171600" cy="5143500"/>
          </a:xfrm>
          <a:prstGeom prst="rect">
            <a:avLst/>
          </a:prstGeom>
          <a:solidFill>
            <a:schemeClr val="lt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52" name="Google Shape;1152;p155"/>
          <p:cNvSpPr txBox="1">
            <a:spLocks noGrp="1"/>
          </p:cNvSpPr>
          <p:nvPr>
            <p:ph type="body" idx="1"/>
          </p:nvPr>
        </p:nvSpPr>
        <p:spPr>
          <a:xfrm>
            <a:off x="1028700" y="1714500"/>
            <a:ext cx="7200900" cy="2685900"/>
          </a:xfrm>
          <a:prstGeom prst="rect">
            <a:avLst/>
          </a:prstGeom>
          <a:noFill/>
          <a:ln>
            <a:noFill/>
          </a:ln>
        </p:spPr>
        <p:txBody>
          <a:bodyPr spcFirstLastPara="1" wrap="square" lIns="68575" tIns="34275" rIns="68575" bIns="34275" anchor="t" anchorCtr="0">
            <a:noAutofit/>
          </a:bodyPr>
          <a:lstStyle/>
          <a:p>
            <a:pPr marL="292100" lvl="0" indent="-298450" algn="l" rtl="0">
              <a:lnSpc>
                <a:spcPct val="94000"/>
              </a:lnSpc>
              <a:spcBef>
                <a:spcPts val="0"/>
              </a:spcBef>
              <a:spcAft>
                <a:spcPts val="0"/>
              </a:spcAft>
              <a:buClr>
                <a:schemeClr val="lt2"/>
              </a:buClr>
              <a:buSzPts val="1300"/>
              <a:buChar char="■"/>
            </a:pPr>
            <a:r>
              <a:rPr lang="en-GB" sz="1300">
                <a:solidFill>
                  <a:schemeClr val="lt2"/>
                </a:solidFill>
              </a:rPr>
              <a:t>In 1650 BCE the Hyksos migrated into and gained control of the Nile delta </a:t>
            </a:r>
            <a:endParaRPr/>
          </a:p>
          <a:p>
            <a:pPr marL="292100" lvl="0" indent="-298450" algn="l" rtl="0">
              <a:lnSpc>
                <a:spcPct val="94000"/>
              </a:lnSpc>
              <a:spcBef>
                <a:spcPts val="900"/>
              </a:spcBef>
              <a:spcAft>
                <a:spcPts val="0"/>
              </a:spcAft>
              <a:buClr>
                <a:schemeClr val="lt2"/>
              </a:buClr>
              <a:buSzPts val="1300"/>
              <a:buChar char="■"/>
            </a:pPr>
            <a:r>
              <a:rPr lang="en-GB" sz="1300">
                <a:solidFill>
                  <a:schemeClr val="lt2"/>
                </a:solidFill>
              </a:rPr>
              <a:t>This led to instability in the Second Intermediate period </a:t>
            </a:r>
            <a:endParaRPr/>
          </a:p>
          <a:p>
            <a:pPr marL="292100" lvl="0" indent="-298450" algn="l" rtl="0">
              <a:lnSpc>
                <a:spcPct val="94000"/>
              </a:lnSpc>
              <a:spcBef>
                <a:spcPts val="900"/>
              </a:spcBef>
              <a:spcAft>
                <a:spcPts val="0"/>
              </a:spcAft>
              <a:buClr>
                <a:schemeClr val="lt2"/>
              </a:buClr>
              <a:buSzPts val="1300"/>
              <a:buChar char="■"/>
            </a:pPr>
            <a:r>
              <a:rPr lang="en-GB" sz="1300">
                <a:solidFill>
                  <a:schemeClr val="lt2"/>
                </a:solidFill>
              </a:rPr>
              <a:t>Egyptians continued to rule from Thebes </a:t>
            </a:r>
            <a:endParaRPr/>
          </a:p>
          <a:p>
            <a:pPr marL="292100" lvl="0" indent="-298450" algn="l" rtl="0">
              <a:lnSpc>
                <a:spcPct val="94000"/>
              </a:lnSpc>
              <a:spcBef>
                <a:spcPts val="900"/>
              </a:spcBef>
              <a:spcAft>
                <a:spcPts val="0"/>
              </a:spcAft>
              <a:buClr>
                <a:schemeClr val="lt2"/>
              </a:buClr>
              <a:buSzPts val="1300"/>
              <a:buChar char="■"/>
            </a:pPr>
            <a:r>
              <a:rPr lang="en-GB" sz="1300">
                <a:solidFill>
                  <a:schemeClr val="lt2"/>
                </a:solidFill>
              </a:rPr>
              <a:t>Hyksos rulers governed Egypt’s north from their capital at Avaris </a:t>
            </a:r>
            <a:endParaRPr/>
          </a:p>
          <a:p>
            <a:pPr marL="292100" lvl="0" indent="-298450" algn="l" rtl="0">
              <a:lnSpc>
                <a:spcPct val="94000"/>
              </a:lnSpc>
              <a:spcBef>
                <a:spcPts val="900"/>
              </a:spcBef>
              <a:spcAft>
                <a:spcPts val="0"/>
              </a:spcAft>
              <a:buClr>
                <a:schemeClr val="lt2"/>
              </a:buClr>
              <a:buSzPts val="1300"/>
              <a:buChar char="■"/>
            </a:pPr>
            <a:r>
              <a:rPr lang="en-GB" sz="1300">
                <a:solidFill>
                  <a:schemeClr val="lt2"/>
                </a:solidFill>
              </a:rPr>
              <a:t>The Hyksos had better weapons – wore armour, rode horses, used swords </a:t>
            </a:r>
            <a:endParaRPr/>
          </a:p>
          <a:p>
            <a:pPr marL="292100" lvl="0" indent="-298450" algn="l" rtl="0">
              <a:lnSpc>
                <a:spcPct val="94000"/>
              </a:lnSpc>
              <a:spcBef>
                <a:spcPts val="900"/>
              </a:spcBef>
              <a:spcAft>
                <a:spcPts val="0"/>
              </a:spcAft>
              <a:buClr>
                <a:schemeClr val="lt2"/>
              </a:buClr>
              <a:buSzPts val="1300"/>
              <a:buChar char="■"/>
            </a:pPr>
            <a:r>
              <a:rPr lang="en-GB" sz="1300">
                <a:solidFill>
                  <a:schemeClr val="lt2"/>
                </a:solidFill>
              </a:rPr>
              <a:t>Egyptians – used axes, bows and arrows, daggers, slings and spears </a:t>
            </a:r>
            <a:endParaRPr/>
          </a:p>
          <a:p>
            <a:pPr marL="292100" lvl="0" indent="-298450" algn="l" rtl="0">
              <a:lnSpc>
                <a:spcPct val="94000"/>
              </a:lnSpc>
              <a:spcBef>
                <a:spcPts val="900"/>
              </a:spcBef>
              <a:spcAft>
                <a:spcPts val="0"/>
              </a:spcAft>
              <a:buClr>
                <a:schemeClr val="lt2"/>
              </a:buClr>
              <a:buSzPts val="1300"/>
              <a:buChar char="■"/>
            </a:pPr>
            <a:r>
              <a:rPr lang="en-GB" sz="1300">
                <a:solidFill>
                  <a:schemeClr val="lt2"/>
                </a:solidFill>
              </a:rPr>
              <a:t>Forced the Egyptians to improve their military tactics</a:t>
            </a:r>
            <a:endParaRPr/>
          </a:p>
          <a:p>
            <a:pPr marL="292100" lvl="0" indent="-298450" algn="l" rtl="0">
              <a:lnSpc>
                <a:spcPct val="94000"/>
              </a:lnSpc>
              <a:spcBef>
                <a:spcPts val="900"/>
              </a:spcBef>
              <a:spcAft>
                <a:spcPts val="0"/>
              </a:spcAft>
              <a:buClr>
                <a:schemeClr val="lt2"/>
              </a:buClr>
              <a:buSzPts val="1300"/>
              <a:buChar char="■"/>
            </a:pPr>
            <a:r>
              <a:rPr lang="en-GB" sz="1300">
                <a:solidFill>
                  <a:schemeClr val="lt2"/>
                </a:solidFill>
              </a:rPr>
              <a:t>Egyptians won back control when pharaoh Ahmose I beat the Hyksos (starting the New Kingdom era) </a:t>
            </a:r>
            <a:endParaRPr sz="1300">
              <a:solidFill>
                <a:schemeClr val="lt2"/>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56"/>
        <p:cNvGrpSpPr/>
        <p:nvPr/>
      </p:nvGrpSpPr>
      <p:grpSpPr>
        <a:xfrm>
          <a:off x="0" y="0"/>
          <a:ext cx="0" cy="0"/>
          <a:chOff x="0" y="0"/>
          <a:chExt cx="0" cy="0"/>
        </a:xfrm>
      </p:grpSpPr>
      <p:sp>
        <p:nvSpPr>
          <p:cNvPr id="1157" name="Google Shape;1157;p156"/>
          <p:cNvSpPr/>
          <p:nvPr/>
        </p:nvSpPr>
        <p:spPr>
          <a:xfrm>
            <a:off x="0" y="0"/>
            <a:ext cx="9144000" cy="51435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Libre Franklin"/>
              <a:ea typeface="Libre Franklin"/>
              <a:cs typeface="Libre Franklin"/>
              <a:sym typeface="Libre Franklin"/>
            </a:endParaRPr>
          </a:p>
        </p:txBody>
      </p:sp>
      <p:sp>
        <p:nvSpPr>
          <p:cNvPr id="1158" name="Google Shape;1158;p156"/>
          <p:cNvSpPr txBox="1">
            <a:spLocks noGrp="1"/>
          </p:cNvSpPr>
          <p:nvPr>
            <p:ph type="title"/>
          </p:nvPr>
        </p:nvSpPr>
        <p:spPr>
          <a:xfrm>
            <a:off x="3825618" y="514350"/>
            <a:ext cx="4632600" cy="1114500"/>
          </a:xfrm>
          <a:prstGeom prst="rect">
            <a:avLst/>
          </a:prstGeom>
          <a:noFill/>
          <a:ln>
            <a:noFill/>
          </a:ln>
        </p:spPr>
        <p:txBody>
          <a:bodyPr spcFirstLastPara="1" wrap="square" lIns="68575" tIns="34275" rIns="68575" bIns="34275" anchor="t" anchorCtr="0">
            <a:noAutofit/>
          </a:bodyPr>
          <a:lstStyle/>
          <a:p>
            <a:pPr marL="0" lvl="0" indent="0" algn="l" rtl="0">
              <a:lnSpc>
                <a:spcPct val="89000"/>
              </a:lnSpc>
              <a:spcBef>
                <a:spcPts val="0"/>
              </a:spcBef>
              <a:spcAft>
                <a:spcPts val="0"/>
              </a:spcAft>
              <a:buClr>
                <a:schemeClr val="dk2"/>
              </a:buClr>
              <a:buSzPts val="3300"/>
              <a:buFont typeface="Libre Franklin"/>
              <a:buNone/>
            </a:pPr>
            <a:r>
              <a:rPr lang="en-GB"/>
              <a:t>The New Kingdom</a:t>
            </a:r>
            <a:endParaRPr/>
          </a:p>
        </p:txBody>
      </p:sp>
      <p:pic>
        <p:nvPicPr>
          <p:cNvPr id="1159" name="Google Shape;1159;p156" descr="Egypt - 7th grade World History"/>
          <p:cNvPicPr preferRelativeResize="0"/>
          <p:nvPr/>
        </p:nvPicPr>
        <p:blipFill rotWithShape="1">
          <a:blip r:embed="rId3">
            <a:alphaModFix/>
          </a:blip>
          <a:srcRect/>
          <a:stretch/>
        </p:blipFill>
        <p:spPr>
          <a:xfrm>
            <a:off x="745544" y="479778"/>
            <a:ext cx="1780368" cy="4183380"/>
          </a:xfrm>
          <a:prstGeom prst="rect">
            <a:avLst/>
          </a:prstGeom>
          <a:noFill/>
          <a:ln>
            <a:noFill/>
          </a:ln>
        </p:spPr>
      </p:pic>
      <p:sp>
        <p:nvSpPr>
          <p:cNvPr id="1160" name="Google Shape;1160;p156"/>
          <p:cNvSpPr/>
          <p:nvPr/>
        </p:nvSpPr>
        <p:spPr>
          <a:xfrm>
            <a:off x="3280159" y="282"/>
            <a:ext cx="1716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161" name="Google Shape;1161;p156"/>
          <p:cNvSpPr txBox="1">
            <a:spLocks noGrp="1"/>
          </p:cNvSpPr>
          <p:nvPr>
            <p:ph type="body" idx="1"/>
          </p:nvPr>
        </p:nvSpPr>
        <p:spPr>
          <a:xfrm>
            <a:off x="3825618" y="1714500"/>
            <a:ext cx="4632600" cy="2685900"/>
          </a:xfrm>
          <a:prstGeom prst="rect">
            <a:avLst/>
          </a:prstGeom>
          <a:noFill/>
          <a:ln>
            <a:noFill/>
          </a:ln>
        </p:spPr>
        <p:txBody>
          <a:bodyPr spcFirstLastPara="1" wrap="square" lIns="68575" tIns="34275" rIns="68575" bIns="34275" anchor="t" anchorCtr="0">
            <a:noAutofit/>
          </a:bodyPr>
          <a:lstStyle/>
          <a:p>
            <a:pPr marL="292100" lvl="0" indent="-285750" algn="l" rtl="0">
              <a:lnSpc>
                <a:spcPct val="94000"/>
              </a:lnSpc>
              <a:spcBef>
                <a:spcPts val="0"/>
              </a:spcBef>
              <a:spcAft>
                <a:spcPts val="0"/>
              </a:spcAft>
              <a:buClr>
                <a:schemeClr val="dk2"/>
              </a:buClr>
              <a:buSzPts val="1500"/>
              <a:buChar char="■"/>
            </a:pPr>
            <a:r>
              <a:rPr lang="en-GB"/>
              <a:t>“golden age” </a:t>
            </a:r>
            <a:endParaRPr/>
          </a:p>
          <a:p>
            <a:pPr marL="292100" lvl="0" indent="-285750" algn="l" rtl="0">
              <a:lnSpc>
                <a:spcPct val="94000"/>
              </a:lnSpc>
              <a:spcBef>
                <a:spcPts val="900"/>
              </a:spcBef>
              <a:spcAft>
                <a:spcPts val="0"/>
              </a:spcAft>
              <a:buClr>
                <a:schemeClr val="dk2"/>
              </a:buClr>
              <a:buSzPts val="1500"/>
              <a:buChar char="■"/>
            </a:pPr>
            <a:r>
              <a:rPr lang="en-GB"/>
              <a:t>Empire extended into Palestine, southern Nubia and parts of Syria </a:t>
            </a:r>
            <a:endParaRPr/>
          </a:p>
          <a:p>
            <a:pPr marL="292100" lvl="0" indent="-285750" algn="l" rtl="0">
              <a:lnSpc>
                <a:spcPct val="94000"/>
              </a:lnSpc>
              <a:spcBef>
                <a:spcPts val="900"/>
              </a:spcBef>
              <a:spcAft>
                <a:spcPts val="0"/>
              </a:spcAft>
              <a:buClr>
                <a:schemeClr val="dk2"/>
              </a:buClr>
              <a:buSzPts val="1500"/>
              <a:buChar char="■"/>
            </a:pPr>
            <a:r>
              <a:rPr lang="en-GB"/>
              <a:t>Developed Egypt’s trading relationships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65"/>
        <p:cNvGrpSpPr/>
        <p:nvPr/>
      </p:nvGrpSpPr>
      <p:grpSpPr>
        <a:xfrm>
          <a:off x="0" y="0"/>
          <a:ext cx="0" cy="0"/>
          <a:chOff x="0" y="0"/>
          <a:chExt cx="0" cy="0"/>
        </a:xfrm>
      </p:grpSpPr>
      <p:sp>
        <p:nvSpPr>
          <p:cNvPr id="1166" name="Google Shape;1166;p157"/>
          <p:cNvSpPr txBox="1">
            <a:spLocks noGrp="1"/>
          </p:cNvSpPr>
          <p:nvPr>
            <p:ph type="title"/>
          </p:nvPr>
        </p:nvSpPr>
        <p:spPr>
          <a:xfrm>
            <a:off x="5895500" y="514350"/>
            <a:ext cx="2742300" cy="1114500"/>
          </a:xfrm>
          <a:prstGeom prst="rect">
            <a:avLst/>
          </a:prstGeom>
          <a:noFill/>
          <a:ln>
            <a:noFill/>
          </a:ln>
        </p:spPr>
        <p:txBody>
          <a:bodyPr spcFirstLastPara="1" wrap="square" lIns="68575" tIns="34275" rIns="68575" bIns="34275" anchor="t" anchorCtr="0">
            <a:noAutofit/>
          </a:bodyPr>
          <a:lstStyle/>
          <a:p>
            <a:pPr marL="0" lvl="0" indent="0" algn="l" rtl="0">
              <a:lnSpc>
                <a:spcPct val="89000"/>
              </a:lnSpc>
              <a:spcBef>
                <a:spcPts val="0"/>
              </a:spcBef>
              <a:spcAft>
                <a:spcPts val="0"/>
              </a:spcAft>
              <a:buClr>
                <a:schemeClr val="dk2"/>
              </a:buClr>
              <a:buSzPts val="3300"/>
              <a:buFont typeface="Libre Franklin"/>
              <a:buNone/>
            </a:pPr>
            <a:r>
              <a:rPr lang="en-GB"/>
              <a:t>The Battle of Qadesh </a:t>
            </a:r>
            <a:endParaRPr/>
          </a:p>
        </p:txBody>
      </p:sp>
      <p:sp>
        <p:nvSpPr>
          <p:cNvPr id="1167" name="Google Shape;1167;p157"/>
          <p:cNvSpPr/>
          <p:nvPr/>
        </p:nvSpPr>
        <p:spPr>
          <a:xfrm>
            <a:off x="358571" y="282"/>
            <a:ext cx="171600" cy="5143500"/>
          </a:xfrm>
          <a:prstGeom prst="rect">
            <a:avLst/>
          </a:prstGeom>
          <a:solidFill>
            <a:schemeClr val="dk2"/>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168" name="Google Shape;1168;p157" descr="Blood and Victory: The Battle of Kadesh, a Clash of Titans – Part II |  Ancient Origins"/>
          <p:cNvPicPr preferRelativeResize="0"/>
          <p:nvPr/>
        </p:nvPicPr>
        <p:blipFill rotWithShape="1">
          <a:blip r:embed="rId3">
            <a:alphaModFix/>
          </a:blip>
          <a:srcRect/>
          <a:stretch/>
        </p:blipFill>
        <p:spPr>
          <a:xfrm>
            <a:off x="767671" y="1168688"/>
            <a:ext cx="4887798" cy="2566094"/>
          </a:xfrm>
          <a:prstGeom prst="rect">
            <a:avLst/>
          </a:prstGeom>
          <a:noFill/>
          <a:ln>
            <a:noFill/>
          </a:ln>
        </p:spPr>
      </p:pic>
      <p:sp>
        <p:nvSpPr>
          <p:cNvPr id="1169" name="Google Shape;1169;p157"/>
          <p:cNvSpPr txBox="1">
            <a:spLocks noGrp="1"/>
          </p:cNvSpPr>
          <p:nvPr>
            <p:ph type="body" idx="1"/>
          </p:nvPr>
        </p:nvSpPr>
        <p:spPr>
          <a:xfrm>
            <a:off x="5895500" y="1714500"/>
            <a:ext cx="2742300" cy="2685900"/>
          </a:xfrm>
          <a:prstGeom prst="rect">
            <a:avLst/>
          </a:prstGeom>
          <a:noFill/>
          <a:ln>
            <a:noFill/>
          </a:ln>
        </p:spPr>
        <p:txBody>
          <a:bodyPr spcFirstLastPara="1" wrap="square" lIns="68575" tIns="34275" rIns="68575" bIns="34275" anchor="t" anchorCtr="0">
            <a:noAutofit/>
          </a:bodyPr>
          <a:lstStyle/>
          <a:p>
            <a:pPr marL="292100" lvl="0" indent="-285750" algn="l" rtl="0">
              <a:lnSpc>
                <a:spcPct val="94000"/>
              </a:lnSpc>
              <a:spcBef>
                <a:spcPts val="0"/>
              </a:spcBef>
              <a:spcAft>
                <a:spcPts val="0"/>
              </a:spcAft>
              <a:buClr>
                <a:schemeClr val="dk2"/>
              </a:buClr>
              <a:buSzPts val="1500"/>
              <a:buChar char="■"/>
            </a:pPr>
            <a:r>
              <a:rPr lang="en-GB"/>
              <a:t>C. 1274 BCE </a:t>
            </a:r>
            <a:endParaRPr/>
          </a:p>
          <a:p>
            <a:pPr marL="292100" lvl="0" indent="-285750" algn="l" rtl="0">
              <a:lnSpc>
                <a:spcPct val="94000"/>
              </a:lnSpc>
              <a:spcBef>
                <a:spcPts val="900"/>
              </a:spcBef>
              <a:spcAft>
                <a:spcPts val="0"/>
              </a:spcAft>
              <a:buClr>
                <a:schemeClr val="dk2"/>
              </a:buClr>
              <a:buSzPts val="1500"/>
              <a:buChar char="■"/>
            </a:pPr>
            <a:r>
              <a:rPr lang="en-GB"/>
              <a:t>Huge chariot battle between Rameses II’s army and the troops of the Hittite king Mutawallis II </a:t>
            </a:r>
            <a:endParaRPr/>
          </a:p>
          <a:p>
            <a:pPr marL="292100" lvl="0" indent="-285750" algn="l" rtl="0">
              <a:lnSpc>
                <a:spcPct val="94000"/>
              </a:lnSpc>
              <a:spcBef>
                <a:spcPts val="900"/>
              </a:spcBef>
              <a:spcAft>
                <a:spcPts val="0"/>
              </a:spcAft>
              <a:buClr>
                <a:schemeClr val="dk2"/>
              </a:buClr>
              <a:buSzPts val="1500"/>
              <a:buChar char="■"/>
            </a:pPr>
            <a:r>
              <a:rPr lang="en-GB"/>
              <a:t>Famous because Rameses II had it sculpted into various monuments </a:t>
            </a:r>
            <a:endParaRPr/>
          </a:p>
          <a:p>
            <a:pPr marL="292100" lvl="0" indent="-285750" algn="l" rtl="0">
              <a:lnSpc>
                <a:spcPct val="94000"/>
              </a:lnSpc>
              <a:spcBef>
                <a:spcPts val="900"/>
              </a:spcBef>
              <a:spcAft>
                <a:spcPts val="0"/>
              </a:spcAft>
              <a:buClr>
                <a:schemeClr val="dk2"/>
              </a:buClr>
              <a:buSzPts val="1500"/>
              <a:buChar char="■"/>
            </a:pPr>
            <a:r>
              <a:rPr lang="en-GB"/>
              <a:t>Both sides claimed victory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173"/>
        <p:cNvGrpSpPr/>
        <p:nvPr/>
      </p:nvGrpSpPr>
      <p:grpSpPr>
        <a:xfrm>
          <a:off x="0" y="0"/>
          <a:ext cx="0" cy="0"/>
          <a:chOff x="0" y="0"/>
          <a:chExt cx="0" cy="0"/>
        </a:xfrm>
      </p:grpSpPr>
      <p:sp>
        <p:nvSpPr>
          <p:cNvPr id="1174" name="Google Shape;1174;p158"/>
          <p:cNvSpPr txBox="1">
            <a:spLocks noGrp="1"/>
          </p:cNvSpPr>
          <p:nvPr>
            <p:ph type="title"/>
          </p:nvPr>
        </p:nvSpPr>
        <p:spPr>
          <a:xfrm>
            <a:off x="1028700" y="514350"/>
            <a:ext cx="7200900" cy="1114500"/>
          </a:xfrm>
          <a:prstGeom prst="rect">
            <a:avLst/>
          </a:prstGeom>
          <a:noFill/>
          <a:ln>
            <a:noFill/>
          </a:ln>
        </p:spPr>
        <p:txBody>
          <a:bodyPr spcFirstLastPara="1" wrap="square" lIns="68575" tIns="34275" rIns="68575" bIns="34275" anchor="t" anchorCtr="0">
            <a:noAutofit/>
          </a:bodyPr>
          <a:lstStyle/>
          <a:p>
            <a:pPr marL="0" lvl="0" indent="0" algn="l" rtl="0">
              <a:lnSpc>
                <a:spcPct val="89000"/>
              </a:lnSpc>
              <a:spcBef>
                <a:spcPts val="0"/>
              </a:spcBef>
              <a:spcAft>
                <a:spcPts val="0"/>
              </a:spcAft>
              <a:buClr>
                <a:schemeClr val="dk2"/>
              </a:buClr>
              <a:buSzPts val="3300"/>
              <a:buFont typeface="Libre Franklin"/>
              <a:buNone/>
            </a:pPr>
            <a:r>
              <a:rPr lang="en-GB"/>
              <a:t>Egypt’s decline </a:t>
            </a:r>
            <a:endParaRPr/>
          </a:p>
        </p:txBody>
      </p:sp>
      <p:sp>
        <p:nvSpPr>
          <p:cNvPr id="1175" name="Google Shape;1175;p158"/>
          <p:cNvSpPr txBox="1">
            <a:spLocks noGrp="1"/>
          </p:cNvSpPr>
          <p:nvPr>
            <p:ph type="body" idx="1"/>
          </p:nvPr>
        </p:nvSpPr>
        <p:spPr>
          <a:xfrm>
            <a:off x="1028700" y="1714500"/>
            <a:ext cx="7200900" cy="2685900"/>
          </a:xfrm>
          <a:prstGeom prst="rect">
            <a:avLst/>
          </a:prstGeom>
          <a:noFill/>
          <a:ln>
            <a:noFill/>
          </a:ln>
        </p:spPr>
        <p:txBody>
          <a:bodyPr spcFirstLastPara="1" wrap="square" lIns="68575" tIns="34275" rIns="68575" bIns="34275" anchor="t" anchorCtr="0">
            <a:noAutofit/>
          </a:bodyPr>
          <a:lstStyle/>
          <a:p>
            <a:pPr marL="292100" lvl="0" indent="-285750" algn="l" rtl="0">
              <a:lnSpc>
                <a:spcPct val="94000"/>
              </a:lnSpc>
              <a:spcBef>
                <a:spcPts val="0"/>
              </a:spcBef>
              <a:spcAft>
                <a:spcPts val="0"/>
              </a:spcAft>
              <a:buClr>
                <a:schemeClr val="dk2"/>
              </a:buClr>
              <a:buSzPts val="1500"/>
              <a:buChar char="■"/>
            </a:pPr>
            <a:r>
              <a:rPr lang="en-GB"/>
              <a:t>From the 8</a:t>
            </a:r>
            <a:r>
              <a:rPr lang="en-GB" baseline="30000"/>
              <a:t>th</a:t>
            </a:r>
            <a:r>
              <a:rPr lang="en-GB"/>
              <a:t> century BCE onward, Egypt fell under the control of Nubians, Assyrians and Persians </a:t>
            </a:r>
            <a:endParaRPr/>
          </a:p>
          <a:p>
            <a:pPr marL="292100" lvl="0" indent="-285750" algn="l" rtl="0">
              <a:lnSpc>
                <a:spcPct val="94000"/>
              </a:lnSpc>
              <a:spcBef>
                <a:spcPts val="900"/>
              </a:spcBef>
              <a:spcAft>
                <a:spcPts val="0"/>
              </a:spcAft>
              <a:buClr>
                <a:schemeClr val="dk2"/>
              </a:buClr>
              <a:buSzPts val="1500"/>
              <a:buChar char="■"/>
            </a:pPr>
            <a:r>
              <a:rPr lang="en-GB"/>
              <a:t>Alexander the Great’s Macedonian Greeks conquered Egypt in 332 BCE</a:t>
            </a:r>
            <a:endParaRPr/>
          </a:p>
          <a:p>
            <a:pPr marL="685800" lvl="1" indent="-285750" algn="l" rtl="0">
              <a:lnSpc>
                <a:spcPct val="94000"/>
              </a:lnSpc>
              <a:spcBef>
                <a:spcPts val="500"/>
              </a:spcBef>
              <a:spcAft>
                <a:spcPts val="0"/>
              </a:spcAft>
              <a:buClr>
                <a:schemeClr val="dk2"/>
              </a:buClr>
              <a:buSzPts val="1500"/>
              <a:buChar char="–"/>
            </a:pPr>
            <a:r>
              <a:rPr lang="en-GB" i="0"/>
              <a:t>This victory began the reign of the Ptolemies – the Greek rulers who were Egypt’s last pharaohs</a:t>
            </a:r>
            <a:endParaRPr i="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185"/>
        <p:cNvGrpSpPr/>
        <p:nvPr/>
      </p:nvGrpSpPr>
      <p:grpSpPr>
        <a:xfrm>
          <a:off x="0" y="0"/>
          <a:ext cx="0" cy="0"/>
          <a:chOff x="0" y="0"/>
          <a:chExt cx="0" cy="0"/>
        </a:xfrm>
      </p:grpSpPr>
      <p:sp>
        <p:nvSpPr>
          <p:cNvPr id="1186" name="Google Shape;1186;p160"/>
          <p:cNvSpPr txBox="1">
            <a:spLocks noGrp="1"/>
          </p:cNvSpPr>
          <p:nvPr>
            <p:ph type="title"/>
          </p:nvPr>
        </p:nvSpPr>
        <p:spPr>
          <a:xfrm>
            <a:off x="1028700" y="514350"/>
            <a:ext cx="7200900" cy="1114500"/>
          </a:xfrm>
          <a:prstGeom prst="rect">
            <a:avLst/>
          </a:prstGeom>
        </p:spPr>
        <p:txBody>
          <a:bodyPr spcFirstLastPara="1" wrap="square" lIns="68575" tIns="34275" rIns="68575" bIns="34275" anchor="t" anchorCtr="0">
            <a:noAutofit/>
          </a:bodyPr>
          <a:lstStyle/>
          <a:p>
            <a:pPr marL="0" lvl="0" indent="0" algn="l" rtl="0">
              <a:spcBef>
                <a:spcPts val="0"/>
              </a:spcBef>
              <a:spcAft>
                <a:spcPts val="0"/>
              </a:spcAft>
              <a:buNone/>
            </a:pPr>
            <a:r>
              <a:rPr lang="en-GB"/>
              <a:t>Legacy Station Activity </a:t>
            </a:r>
            <a:endParaRPr/>
          </a:p>
        </p:txBody>
      </p:sp>
      <p:sp>
        <p:nvSpPr>
          <p:cNvPr id="1187" name="Google Shape;1187;p160"/>
          <p:cNvSpPr txBox="1">
            <a:spLocks noGrp="1"/>
          </p:cNvSpPr>
          <p:nvPr>
            <p:ph type="body" idx="1"/>
          </p:nvPr>
        </p:nvSpPr>
        <p:spPr>
          <a:xfrm>
            <a:off x="1028700" y="1714500"/>
            <a:ext cx="7200900" cy="2685900"/>
          </a:xfrm>
          <a:prstGeom prst="rect">
            <a:avLst/>
          </a:prstGeom>
        </p:spPr>
        <p:txBody>
          <a:bodyPr spcFirstLastPara="1" wrap="square" lIns="68575" tIns="34275" rIns="68575" bIns="34275" anchor="t" anchorCtr="0">
            <a:noAutofit/>
          </a:bodyPr>
          <a:lstStyle/>
          <a:p>
            <a:pPr marL="457200" lvl="0" indent="-317500" algn="l" rtl="0">
              <a:spcBef>
                <a:spcPts val="800"/>
              </a:spcBef>
              <a:spcAft>
                <a:spcPts val="0"/>
              </a:spcAft>
              <a:buSzPts val="1400"/>
              <a:buAutoNum type="arabicPeriod"/>
            </a:pPr>
            <a:r>
              <a:rPr lang="en-GB"/>
              <a:t>Groups of 5-6 </a:t>
            </a:r>
            <a:endParaRPr/>
          </a:p>
          <a:p>
            <a:pPr marL="457200" lvl="0" indent="-317500" algn="l" rtl="0">
              <a:spcBef>
                <a:spcPts val="0"/>
              </a:spcBef>
              <a:spcAft>
                <a:spcPts val="0"/>
              </a:spcAft>
              <a:buSzPts val="1400"/>
              <a:buAutoNum type="arabicPeriod"/>
            </a:pPr>
            <a:r>
              <a:rPr lang="en-GB"/>
              <a:t>Read/Examine/Watch the information at each station and complete the graphic organizer. </a:t>
            </a:r>
            <a:endParaRPr/>
          </a:p>
          <a:p>
            <a:pPr marL="457200" lvl="0" indent="-317500" algn="l" rtl="0">
              <a:spcBef>
                <a:spcPts val="0"/>
              </a:spcBef>
              <a:spcAft>
                <a:spcPts val="0"/>
              </a:spcAft>
              <a:buSzPts val="1400"/>
              <a:buAutoNum type="arabicPeriod"/>
            </a:pPr>
            <a:r>
              <a:rPr lang="en-GB"/>
              <a:t>You will spend approximately 8 minutes at each station </a:t>
            </a:r>
            <a:endParaRPr/>
          </a:p>
          <a:p>
            <a:pPr marL="457200" lvl="0" indent="-317500" algn="l" rtl="0">
              <a:spcBef>
                <a:spcPts val="0"/>
              </a:spcBef>
              <a:spcAft>
                <a:spcPts val="0"/>
              </a:spcAft>
              <a:buSzPts val="1400"/>
              <a:buAutoNum type="arabicPeriod"/>
            </a:pPr>
            <a:r>
              <a:rPr lang="en-GB"/>
              <a:t>When I say switch you may switch with your group </a:t>
            </a:r>
            <a:endParaRPr/>
          </a:p>
          <a:p>
            <a:pPr marL="457200" lvl="0" indent="-317500" algn="l" rtl="0">
              <a:spcBef>
                <a:spcPts val="0"/>
              </a:spcBef>
              <a:spcAft>
                <a:spcPts val="0"/>
              </a:spcAft>
              <a:buSzPts val="1400"/>
              <a:buAutoNum type="arabicPeriod"/>
            </a:pPr>
            <a:r>
              <a:rPr lang="en-GB"/>
              <a:t>Complete the last question on the worksheet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Nile Floods Continued:</a:t>
            </a:r>
            <a:endParaRPr/>
          </a:p>
        </p:txBody>
      </p:sp>
      <p:sp>
        <p:nvSpPr>
          <p:cNvPr id="578" name="Google Shape;578;p80"/>
          <p:cNvSpPr txBox="1">
            <a:spLocks noGrp="1"/>
          </p:cNvSpPr>
          <p:nvPr>
            <p:ph type="body" idx="1"/>
          </p:nvPr>
        </p:nvSpPr>
        <p:spPr>
          <a:xfrm>
            <a:off x="311700" y="1152475"/>
            <a:ext cx="42603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GB">
                <a:solidFill>
                  <a:schemeClr val="dk1"/>
                </a:solidFill>
              </a:rPr>
              <a:t>The floodwaters left behind thick layers of mud that created fertile farming land for planting grain → the “Black Lands” </a:t>
            </a:r>
            <a:endParaRPr>
              <a:solidFill>
                <a:schemeClr val="dk1"/>
              </a:solidFill>
            </a:endParaRPr>
          </a:p>
          <a:p>
            <a:pPr marL="457200" lvl="0" indent="-342900" algn="l" rtl="0">
              <a:spcBef>
                <a:spcPts val="0"/>
              </a:spcBef>
              <a:spcAft>
                <a:spcPts val="0"/>
              </a:spcAft>
              <a:buClr>
                <a:schemeClr val="dk1"/>
              </a:buClr>
              <a:buSzPts val="1800"/>
              <a:buChar char="●"/>
            </a:pPr>
            <a:r>
              <a:rPr lang="en-GB">
                <a:solidFill>
                  <a:schemeClr val="dk1"/>
                </a:solidFill>
              </a:rPr>
              <a:t>The rest of Egypt was desert and known as “Red Lands”</a:t>
            </a:r>
            <a:endParaRPr>
              <a:solidFill>
                <a:schemeClr val="dk1"/>
              </a:solidFill>
            </a:endParaRPr>
          </a:p>
          <a:p>
            <a:pPr marL="914400" lvl="1" indent="-317500" algn="l" rtl="0">
              <a:spcBef>
                <a:spcPts val="0"/>
              </a:spcBef>
              <a:spcAft>
                <a:spcPts val="0"/>
              </a:spcAft>
              <a:buClr>
                <a:schemeClr val="dk1"/>
              </a:buClr>
              <a:buSzPts val="1400"/>
              <a:buChar char="○"/>
            </a:pPr>
            <a:r>
              <a:rPr lang="en-GB">
                <a:solidFill>
                  <a:schemeClr val="dk1"/>
                </a:solidFill>
              </a:rPr>
              <a:t>This separated Egypt from its neighbours and protected it from enemy invasions</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isp">
  <a:themeElements>
    <a:clrScheme name="Wisp">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isp">
  <a:themeElements>
    <a:clrScheme name="Wisp">
      <a:dk1>
        <a:srgbClr val="000000"/>
      </a:dk1>
      <a:lt1>
        <a:srgbClr val="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Gallery">
  <a:themeElements>
    <a:clrScheme name="Gallery">
      <a:dk1>
        <a:srgbClr val="000000"/>
      </a:dk1>
      <a:lt1>
        <a:srgbClr val="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Crop">
  <a:themeElements>
    <a:clrScheme name="Crop">
      <a:dk1>
        <a:srgbClr val="000000"/>
      </a:dk1>
      <a:lt1>
        <a:srgbClr val="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Crop">
  <a:themeElements>
    <a:clrScheme name="Crop">
      <a:dk1>
        <a:srgbClr val="000000"/>
      </a:dk1>
      <a:lt1>
        <a:srgbClr val="FFFFFF"/>
      </a:lt1>
      <a:dk2>
        <a:srgbClr val="4A2318"/>
      </a:dk2>
      <a:lt2>
        <a:srgbClr val="EDECEB"/>
      </a:lt2>
      <a:accent1>
        <a:srgbClr val="F3C82E"/>
      </a:accent1>
      <a:accent2>
        <a:srgbClr val="A26176"/>
      </a:accent2>
      <a:accent3>
        <a:srgbClr val="74A94E"/>
      </a:accent3>
      <a:accent4>
        <a:srgbClr val="188E8D"/>
      </a:accent4>
      <a:accent5>
        <a:srgbClr val="EE913A"/>
      </a:accent5>
      <a:accent6>
        <a:srgbClr val="DF5D4A"/>
      </a:accent6>
      <a:hlink>
        <a:srgbClr val="188E8D"/>
      </a:hlink>
      <a:folHlink>
        <a:srgbClr val="A2617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3154</Words>
  <Application>Microsoft Office PowerPoint</Application>
  <PresentationFormat>On-screen Show (16:9)</PresentationFormat>
  <Paragraphs>403</Paragraphs>
  <Slides>88</Slides>
  <Notes>88</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88</vt:i4>
      </vt:variant>
    </vt:vector>
  </HeadingPairs>
  <TitlesOfParts>
    <vt:vector size="103" baseType="lpstr">
      <vt:lpstr>Century Gothic</vt:lpstr>
      <vt:lpstr>Cambria</vt:lpstr>
      <vt:lpstr>Gill Sans</vt:lpstr>
      <vt:lpstr>Noto Sans Symbols</vt:lpstr>
      <vt:lpstr>Arial</vt:lpstr>
      <vt:lpstr>Calibri</vt:lpstr>
      <vt:lpstr>Libre Franklin</vt:lpstr>
      <vt:lpstr>Georgia</vt:lpstr>
      <vt:lpstr>Simple Light</vt:lpstr>
      <vt:lpstr>Office Theme</vt:lpstr>
      <vt:lpstr>Wisp</vt:lpstr>
      <vt:lpstr>Wisp</vt:lpstr>
      <vt:lpstr>Gallery</vt:lpstr>
      <vt:lpstr>Crop</vt:lpstr>
      <vt:lpstr>Crop</vt:lpstr>
      <vt:lpstr>UNIT 2: ANCIENT EGYPT</vt:lpstr>
      <vt:lpstr>Warm Up </vt:lpstr>
      <vt:lpstr>Chronology and Ancient Egypt  </vt:lpstr>
      <vt:lpstr>Timeline Activity </vt:lpstr>
      <vt:lpstr>Physical Features </vt:lpstr>
      <vt:lpstr>Checkpoint</vt:lpstr>
      <vt:lpstr>The Nile </vt:lpstr>
      <vt:lpstr>The Nile Floods</vt:lpstr>
      <vt:lpstr>Nile Floods Continued:</vt:lpstr>
      <vt:lpstr>Warm Up </vt:lpstr>
      <vt:lpstr>Nile Floods Continued </vt:lpstr>
      <vt:lpstr>Importance of the Flood </vt:lpstr>
      <vt:lpstr>Hapi - god of the Nile flood </vt:lpstr>
      <vt:lpstr>Exit Ticket </vt:lpstr>
      <vt:lpstr>Organisation of Society </vt:lpstr>
      <vt:lpstr>Exit Ticket   </vt:lpstr>
      <vt:lpstr>Pharaoh’s Worksheet </vt:lpstr>
      <vt:lpstr>Warm Up </vt:lpstr>
      <vt:lpstr>Worksheet Answers: </vt:lpstr>
      <vt:lpstr>Worksheet Answers Continued </vt:lpstr>
      <vt:lpstr>Worksheet Continued </vt:lpstr>
      <vt:lpstr>Roles in society </vt:lpstr>
      <vt:lpstr>Roles in Society </vt:lpstr>
      <vt:lpstr>Roles of key groups </vt:lpstr>
      <vt:lpstr>Warm Up </vt:lpstr>
      <vt:lpstr>Women </vt:lpstr>
      <vt:lpstr>Family Life</vt:lpstr>
      <vt:lpstr>Children </vt:lpstr>
      <vt:lpstr>Slaves </vt:lpstr>
      <vt:lpstr>Citizens </vt:lpstr>
      <vt:lpstr>Nobility </vt:lpstr>
      <vt:lpstr>Ancient Greece Hierarchy </vt:lpstr>
      <vt:lpstr>Ancient Greece Hierarchy</vt:lpstr>
      <vt:lpstr>Warm Up </vt:lpstr>
      <vt:lpstr>Housing </vt:lpstr>
      <vt:lpstr>Housing </vt:lpstr>
      <vt:lpstr>Wealthy houses </vt:lpstr>
      <vt:lpstr>Ordinary people's houses </vt:lpstr>
      <vt:lpstr>Farming: </vt:lpstr>
      <vt:lpstr>Work in towns:</vt:lpstr>
      <vt:lpstr>Artists and sculptors </vt:lpstr>
      <vt:lpstr>Building work </vt:lpstr>
      <vt:lpstr>PowerPoint Presentation</vt:lpstr>
      <vt:lpstr>Warm Up </vt:lpstr>
      <vt:lpstr>Religion Reading and Peer Edit  </vt:lpstr>
      <vt:lpstr>Outline the relationship ancient Egyptians had with their gods </vt:lpstr>
      <vt:lpstr>Exit Ticket </vt:lpstr>
      <vt:lpstr>Warm Up </vt:lpstr>
      <vt:lpstr>Funerary customs </vt:lpstr>
      <vt:lpstr>Embalming and mummification </vt:lpstr>
      <vt:lpstr>Mummification </vt:lpstr>
      <vt:lpstr>Exit Ticket </vt:lpstr>
      <vt:lpstr>Source Analysis </vt:lpstr>
      <vt:lpstr>Warm Up </vt:lpstr>
      <vt:lpstr>Go over responses:</vt:lpstr>
      <vt:lpstr>Outline the relationship ancient Egyptians had with their gods </vt:lpstr>
      <vt:lpstr>Describe TWO practices:</vt:lpstr>
      <vt:lpstr>Animal Worship:</vt:lpstr>
      <vt:lpstr>Festivals </vt:lpstr>
      <vt:lpstr>The Beautiful Feast of Opet </vt:lpstr>
      <vt:lpstr>The Beautiful Feast of the Valley </vt:lpstr>
      <vt:lpstr>Checkpoint </vt:lpstr>
      <vt:lpstr> Judgement and the afterlife </vt:lpstr>
      <vt:lpstr>“Opening of the mouth”</vt:lpstr>
      <vt:lpstr>“Weighing of the heart”</vt:lpstr>
      <vt:lpstr>Weighing of the Heart </vt:lpstr>
      <vt:lpstr>Exit Ticket</vt:lpstr>
      <vt:lpstr>Warm Up </vt:lpstr>
      <vt:lpstr>PYRAMIDS AT GIZA </vt:lpstr>
      <vt:lpstr> KHUFU’S GREAT PYRAMID </vt:lpstr>
      <vt:lpstr>BUILDING TECHNIQUES  </vt:lpstr>
      <vt:lpstr>WHY THEY WERE BUILT </vt:lpstr>
      <vt:lpstr>Writing Practice: </vt:lpstr>
      <vt:lpstr>Warm Up </vt:lpstr>
      <vt:lpstr>Peer Edit </vt:lpstr>
      <vt:lpstr>Practice Outlining </vt:lpstr>
      <vt:lpstr>CERC Writing Feedback:</vt:lpstr>
      <vt:lpstr>Warm Up </vt:lpstr>
      <vt:lpstr>WAR, EXPANSION, AND INVASION</vt:lpstr>
      <vt:lpstr>Video </vt:lpstr>
      <vt:lpstr>The Old Kingdom</vt:lpstr>
      <vt:lpstr>OLD KINGDOM POWER </vt:lpstr>
      <vt:lpstr>The Middle Kingdom </vt:lpstr>
      <vt:lpstr>The Hyksos </vt:lpstr>
      <vt:lpstr>The New Kingdom</vt:lpstr>
      <vt:lpstr>The Battle of Qadesh </vt:lpstr>
      <vt:lpstr>Egypt’s decline </vt:lpstr>
      <vt:lpstr>Legacy Station Activity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Joe Pardey</cp:lastModifiedBy>
  <cp:revision>2</cp:revision>
  <dcterms:modified xsi:type="dcterms:W3CDTF">2025-05-23T02:44:44Z</dcterms:modified>
</cp:coreProperties>
</file>